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5" r:id="rId3"/>
    <p:sldId id="306" r:id="rId4"/>
    <p:sldId id="296" r:id="rId5"/>
    <p:sldId id="297" r:id="rId6"/>
    <p:sldId id="309" r:id="rId7"/>
    <p:sldId id="310" r:id="rId8"/>
    <p:sldId id="307" r:id="rId9"/>
    <p:sldId id="308" r:id="rId10"/>
    <p:sldId id="311" r:id="rId11"/>
    <p:sldId id="300" r:id="rId12"/>
    <p:sldId id="301" r:id="rId13"/>
    <p:sldId id="319" r:id="rId14"/>
    <p:sldId id="312" r:id="rId15"/>
    <p:sldId id="316" r:id="rId16"/>
    <p:sldId id="317" r:id="rId17"/>
    <p:sldId id="318" r:id="rId18"/>
    <p:sldId id="303" r:id="rId19"/>
    <p:sldId id="304" r:id="rId20"/>
    <p:sldId id="305" r:id="rId21"/>
    <p:sldId id="321" r:id="rId22"/>
    <p:sldId id="294" r:id="rId2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00"/>
    <a:srgbClr val="FF3300"/>
    <a:srgbClr val="DA5800"/>
    <a:srgbClr val="FF9999"/>
    <a:srgbClr val="706F3D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4" autoAdjust="0"/>
    <p:restoredTop sz="94043" autoAdjust="0"/>
  </p:normalViewPr>
  <p:slideViewPr>
    <p:cSldViewPr>
      <p:cViewPr>
        <p:scale>
          <a:sx n="60" d="100"/>
          <a:sy n="60" d="100"/>
        </p:scale>
        <p:origin x="-2021" y="-6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6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BDA3C-6234-4893-8B35-75F69D66B490}" type="doc">
      <dgm:prSet loTypeId="urn:microsoft.com/office/officeart/2005/8/layout/vList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73DF59B-17C8-4ED6-95FA-296F96312C63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參、系統</a:t>
          </a:r>
          <a:r>
            <a:rPr lang="zh-TW" altLang="en-US" sz="2800" dirty="0" smtClean="0"/>
            <a:t>概述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66AAF05F-6DA4-4AC3-A60B-149A302487C8}" type="parTrans" cxnId="{73CDB8C0-F32B-47C9-A708-227BC57869F3}">
      <dgm:prSet/>
      <dgm:spPr/>
      <dgm:t>
        <a:bodyPr/>
        <a:lstStyle/>
        <a:p>
          <a:endParaRPr lang="zh-TW" altLang="en-US" b="0"/>
        </a:p>
      </dgm:t>
    </dgm:pt>
    <dgm:pt modelId="{0799A75D-2EAF-47E1-871A-B08F8A00D4ED}" type="sibTrans" cxnId="{73CDB8C0-F32B-47C9-A708-227BC57869F3}">
      <dgm:prSet/>
      <dgm:spPr/>
      <dgm:t>
        <a:bodyPr/>
        <a:lstStyle/>
        <a:p>
          <a:endParaRPr lang="zh-TW" altLang="en-US" b="0"/>
        </a:p>
      </dgm:t>
    </dgm:pt>
    <dgm:pt modelId="{37FD6B2B-7E2D-4D00-B7A6-B7EED07BF4A8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伍、</a:t>
          </a:r>
          <a:r>
            <a:rPr lang="en-US" altLang="zh-TW" sz="2800" b="0" dirty="0" smtClean="0">
              <a:latin typeface="標楷體" pitchFamily="65" charset="-120"/>
              <a:ea typeface="標楷體" pitchFamily="65" charset="-120"/>
            </a:rPr>
            <a:t>102</a:t>
          </a:r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年推廣上線機關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C9CDA6E0-4ED5-4982-A242-6B2B62A92B94}" type="parTrans" cxnId="{F2E1899D-B2DA-43EF-B82A-6F3EAC1A8EDD}">
      <dgm:prSet/>
      <dgm:spPr/>
      <dgm:t>
        <a:bodyPr/>
        <a:lstStyle/>
        <a:p>
          <a:endParaRPr lang="zh-TW" altLang="en-US" b="0"/>
        </a:p>
      </dgm:t>
    </dgm:pt>
    <dgm:pt modelId="{4D694889-8A2F-428D-81FD-BB5D407B7F6D}" type="sibTrans" cxnId="{F2E1899D-B2DA-43EF-B82A-6F3EAC1A8EDD}">
      <dgm:prSet/>
      <dgm:spPr/>
      <dgm:t>
        <a:bodyPr/>
        <a:lstStyle/>
        <a:p>
          <a:endParaRPr lang="zh-TW" altLang="en-US" b="0"/>
        </a:p>
      </dgm:t>
    </dgm:pt>
    <dgm:pt modelId="{CC737B93-A37A-4827-BCE6-8DF8CD8B5D26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壹、緣起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0A54F7C8-F189-44A5-865C-A0881C257888}" type="parTrans" cxnId="{B9ECBAAD-19EF-4DB3-829F-C1A59E03563D}">
      <dgm:prSet/>
      <dgm:spPr/>
      <dgm:t>
        <a:bodyPr/>
        <a:lstStyle/>
        <a:p>
          <a:endParaRPr lang="zh-TW" altLang="en-US" b="0"/>
        </a:p>
      </dgm:t>
    </dgm:pt>
    <dgm:pt modelId="{466E5177-8254-494A-B518-BC984BF36D3C}" type="sibTrans" cxnId="{B9ECBAAD-19EF-4DB3-829F-C1A59E03563D}">
      <dgm:prSet/>
      <dgm:spPr/>
      <dgm:t>
        <a:bodyPr/>
        <a:lstStyle/>
        <a:p>
          <a:endParaRPr lang="zh-TW" altLang="en-US" b="0"/>
        </a:p>
      </dgm:t>
    </dgm:pt>
    <dgm:pt modelId="{28524874-221F-426F-917F-D6AB3CBB0F25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陸、推廣</a:t>
          </a:r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與發展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41FBF2E1-5A61-4853-9C05-21C016F63ACC}" type="parTrans" cxnId="{8DDE046B-1E49-4C12-80DA-A907640EAB72}">
      <dgm:prSet/>
      <dgm:spPr/>
      <dgm:t>
        <a:bodyPr/>
        <a:lstStyle/>
        <a:p>
          <a:endParaRPr lang="zh-TW" altLang="en-US" b="0"/>
        </a:p>
      </dgm:t>
    </dgm:pt>
    <dgm:pt modelId="{7618323C-EEFB-41CD-BDC5-48231C006DA3}" type="sibTrans" cxnId="{8DDE046B-1E49-4C12-80DA-A907640EAB72}">
      <dgm:prSet/>
      <dgm:spPr/>
      <dgm:t>
        <a:bodyPr/>
        <a:lstStyle/>
        <a:p>
          <a:endParaRPr lang="zh-TW" altLang="en-US" b="0"/>
        </a:p>
      </dgm:t>
    </dgm:pt>
    <dgm:pt modelId="{99BDA088-0A70-4229-8A37-0457F2C49229}">
      <dgm:prSet phldrT="[文字]" custT="1"/>
      <dgm:spPr/>
      <dgm:t>
        <a:bodyPr/>
        <a:lstStyle/>
        <a:p>
          <a:r>
            <a:rPr lang="zh-TW" altLang="en-US" sz="2800" b="0" dirty="0" smtClean="0">
              <a:latin typeface="標楷體" pitchFamily="65" charset="-120"/>
              <a:ea typeface="標楷體" pitchFamily="65" charset="-120"/>
            </a:rPr>
            <a:t>貳、薪給作業流程探討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C78F974F-6FDF-4BF3-8893-57EE2832D697}" type="parTrans" cxnId="{65209432-C45A-49B1-8967-F47B50F986B8}">
      <dgm:prSet/>
      <dgm:spPr/>
      <dgm:t>
        <a:bodyPr/>
        <a:lstStyle/>
        <a:p>
          <a:endParaRPr lang="zh-TW" altLang="en-US"/>
        </a:p>
      </dgm:t>
    </dgm:pt>
    <dgm:pt modelId="{B04068F6-6C98-45AF-ADAE-780C4D648F3C}" type="sibTrans" cxnId="{65209432-C45A-49B1-8967-F47B50F986B8}">
      <dgm:prSet/>
      <dgm:spPr/>
      <dgm:t>
        <a:bodyPr/>
        <a:lstStyle/>
        <a:p>
          <a:endParaRPr lang="zh-TW" altLang="en-US"/>
        </a:p>
      </dgm:t>
    </dgm:pt>
    <dgm:pt modelId="{F07F87AC-0FF8-4CF8-B994-D498632BB17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肆、實施效益</a:t>
          </a:r>
          <a:endParaRPr lang="zh-TW" altLang="en-US" sz="2800" b="0" dirty="0">
            <a:latin typeface="標楷體" pitchFamily="65" charset="-120"/>
            <a:ea typeface="標楷體" pitchFamily="65" charset="-120"/>
          </a:endParaRPr>
        </a:p>
      </dgm:t>
    </dgm:pt>
    <dgm:pt modelId="{6A02EA82-8B2A-4EB4-B53B-C5E332588115}" type="parTrans" cxnId="{FDBD20D7-7FB5-470C-95B9-1CF6FF0BD207}">
      <dgm:prSet/>
      <dgm:spPr/>
      <dgm:t>
        <a:bodyPr/>
        <a:lstStyle/>
        <a:p>
          <a:endParaRPr lang="zh-TW" altLang="en-US"/>
        </a:p>
      </dgm:t>
    </dgm:pt>
    <dgm:pt modelId="{E75B3A9E-0996-46FC-ABCC-9744F10DA347}" type="sibTrans" cxnId="{FDBD20D7-7FB5-470C-95B9-1CF6FF0BD207}">
      <dgm:prSet/>
      <dgm:spPr/>
      <dgm:t>
        <a:bodyPr/>
        <a:lstStyle/>
        <a:p>
          <a:endParaRPr lang="zh-TW" altLang="en-US"/>
        </a:p>
      </dgm:t>
    </dgm:pt>
    <dgm:pt modelId="{56947790-0638-4C5A-B06D-093928EE85EF}" type="pres">
      <dgm:prSet presAssocID="{60DBDA3C-6234-4893-8B35-75F69D66B4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F71A47-90C5-4A05-9F92-4BB6A5361F08}" type="pres">
      <dgm:prSet presAssocID="{CC737B93-A37A-4827-BCE6-8DF8CD8B5D2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92FDBF-0C0C-4A03-A514-14550B94ACD2}" type="pres">
      <dgm:prSet presAssocID="{466E5177-8254-494A-B518-BC984BF36D3C}" presName="spacer" presStyleCnt="0"/>
      <dgm:spPr/>
    </dgm:pt>
    <dgm:pt modelId="{12F3C840-7211-4A31-B3B7-E65FFEDB313C}" type="pres">
      <dgm:prSet presAssocID="{99BDA088-0A70-4229-8A37-0457F2C4922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AE67B9-B8D1-43C8-8AA5-748A8DE3C025}" type="pres">
      <dgm:prSet presAssocID="{B04068F6-6C98-45AF-ADAE-780C4D648F3C}" presName="spacer" presStyleCnt="0"/>
      <dgm:spPr/>
    </dgm:pt>
    <dgm:pt modelId="{0D1AC46D-26F3-4BD4-9635-03AB66A04B55}" type="pres">
      <dgm:prSet presAssocID="{D73DF59B-17C8-4ED6-95FA-296F96312C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F9B881-B857-45C8-A17C-53FF6BD97FE0}" type="pres">
      <dgm:prSet presAssocID="{0799A75D-2EAF-47E1-871A-B08F8A00D4ED}" presName="spacer" presStyleCnt="0"/>
      <dgm:spPr/>
    </dgm:pt>
    <dgm:pt modelId="{A876B600-B7DB-43F4-A715-DC032C71320B}" type="pres">
      <dgm:prSet presAssocID="{F07F87AC-0FF8-4CF8-B994-D498632BB17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9F8878-B0CF-4E76-9004-04C89D82B953}" type="pres">
      <dgm:prSet presAssocID="{E75B3A9E-0996-46FC-ABCC-9744F10DA347}" presName="spacer" presStyleCnt="0"/>
      <dgm:spPr/>
    </dgm:pt>
    <dgm:pt modelId="{A6AF17E0-997C-4D0D-B4AD-D7B5AD7EFD65}" type="pres">
      <dgm:prSet presAssocID="{37FD6B2B-7E2D-4D00-B7A6-B7EED07BF4A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622D5D-98EE-49B6-8206-14DF87A7B892}" type="pres">
      <dgm:prSet presAssocID="{4D694889-8A2F-428D-81FD-BB5D407B7F6D}" presName="spacer" presStyleCnt="0"/>
      <dgm:spPr/>
    </dgm:pt>
    <dgm:pt modelId="{332851F1-F7C5-42E6-A5F3-5523D774E459}" type="pres">
      <dgm:prSet presAssocID="{28524874-221F-426F-917F-D6AB3CBB0F2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2549F0-5F7F-4B68-8576-31E0A996A7ED}" type="presOf" srcId="{37FD6B2B-7E2D-4D00-B7A6-B7EED07BF4A8}" destId="{A6AF17E0-997C-4D0D-B4AD-D7B5AD7EFD65}" srcOrd="0" destOrd="0" presId="urn:microsoft.com/office/officeart/2005/8/layout/vList2"/>
    <dgm:cxn modelId="{33F63574-1E50-4AB3-BC56-516750DFE1CC}" type="presOf" srcId="{D73DF59B-17C8-4ED6-95FA-296F96312C63}" destId="{0D1AC46D-26F3-4BD4-9635-03AB66A04B55}" srcOrd="0" destOrd="0" presId="urn:microsoft.com/office/officeart/2005/8/layout/vList2"/>
    <dgm:cxn modelId="{A25BB020-3473-4A5A-B2BC-1F332E2A7A62}" type="presOf" srcId="{99BDA088-0A70-4229-8A37-0457F2C49229}" destId="{12F3C840-7211-4A31-B3B7-E65FFEDB313C}" srcOrd="0" destOrd="0" presId="urn:microsoft.com/office/officeart/2005/8/layout/vList2"/>
    <dgm:cxn modelId="{B8C6667B-6C4F-419F-8996-536F516C2B82}" type="presOf" srcId="{28524874-221F-426F-917F-D6AB3CBB0F25}" destId="{332851F1-F7C5-42E6-A5F3-5523D774E459}" srcOrd="0" destOrd="0" presId="urn:microsoft.com/office/officeart/2005/8/layout/vList2"/>
    <dgm:cxn modelId="{BDB930F5-23C2-4421-A13A-901AB681E644}" type="presOf" srcId="{60DBDA3C-6234-4893-8B35-75F69D66B490}" destId="{56947790-0638-4C5A-B06D-093928EE85EF}" srcOrd="0" destOrd="0" presId="urn:microsoft.com/office/officeart/2005/8/layout/vList2"/>
    <dgm:cxn modelId="{A1612214-08EC-486D-BD0C-2C93DB294EF9}" type="presOf" srcId="{CC737B93-A37A-4827-BCE6-8DF8CD8B5D26}" destId="{69F71A47-90C5-4A05-9F92-4BB6A5361F08}" srcOrd="0" destOrd="0" presId="urn:microsoft.com/office/officeart/2005/8/layout/vList2"/>
    <dgm:cxn modelId="{B9ECBAAD-19EF-4DB3-829F-C1A59E03563D}" srcId="{60DBDA3C-6234-4893-8B35-75F69D66B490}" destId="{CC737B93-A37A-4827-BCE6-8DF8CD8B5D26}" srcOrd="0" destOrd="0" parTransId="{0A54F7C8-F189-44A5-865C-A0881C257888}" sibTransId="{466E5177-8254-494A-B518-BC984BF36D3C}"/>
    <dgm:cxn modelId="{F14B40B4-F4C6-4CC8-9484-1D247BE1A873}" type="presOf" srcId="{F07F87AC-0FF8-4CF8-B994-D498632BB17A}" destId="{A876B600-B7DB-43F4-A715-DC032C71320B}" srcOrd="0" destOrd="0" presId="urn:microsoft.com/office/officeart/2005/8/layout/vList2"/>
    <dgm:cxn modelId="{FDBD20D7-7FB5-470C-95B9-1CF6FF0BD207}" srcId="{60DBDA3C-6234-4893-8B35-75F69D66B490}" destId="{F07F87AC-0FF8-4CF8-B994-D498632BB17A}" srcOrd="3" destOrd="0" parTransId="{6A02EA82-8B2A-4EB4-B53B-C5E332588115}" sibTransId="{E75B3A9E-0996-46FC-ABCC-9744F10DA347}"/>
    <dgm:cxn modelId="{65209432-C45A-49B1-8967-F47B50F986B8}" srcId="{60DBDA3C-6234-4893-8B35-75F69D66B490}" destId="{99BDA088-0A70-4229-8A37-0457F2C49229}" srcOrd="1" destOrd="0" parTransId="{C78F974F-6FDF-4BF3-8893-57EE2832D697}" sibTransId="{B04068F6-6C98-45AF-ADAE-780C4D648F3C}"/>
    <dgm:cxn modelId="{8DDE046B-1E49-4C12-80DA-A907640EAB72}" srcId="{60DBDA3C-6234-4893-8B35-75F69D66B490}" destId="{28524874-221F-426F-917F-D6AB3CBB0F25}" srcOrd="5" destOrd="0" parTransId="{41FBF2E1-5A61-4853-9C05-21C016F63ACC}" sibTransId="{7618323C-EEFB-41CD-BDC5-48231C006DA3}"/>
    <dgm:cxn modelId="{73CDB8C0-F32B-47C9-A708-227BC57869F3}" srcId="{60DBDA3C-6234-4893-8B35-75F69D66B490}" destId="{D73DF59B-17C8-4ED6-95FA-296F96312C63}" srcOrd="2" destOrd="0" parTransId="{66AAF05F-6DA4-4AC3-A60B-149A302487C8}" sibTransId="{0799A75D-2EAF-47E1-871A-B08F8A00D4ED}"/>
    <dgm:cxn modelId="{F2E1899D-B2DA-43EF-B82A-6F3EAC1A8EDD}" srcId="{60DBDA3C-6234-4893-8B35-75F69D66B490}" destId="{37FD6B2B-7E2D-4D00-B7A6-B7EED07BF4A8}" srcOrd="4" destOrd="0" parTransId="{C9CDA6E0-4ED5-4982-A242-6B2B62A92B94}" sibTransId="{4D694889-8A2F-428D-81FD-BB5D407B7F6D}"/>
    <dgm:cxn modelId="{3FD5BD0B-871A-47FA-AA3B-CD358B5D8A1B}" type="presParOf" srcId="{56947790-0638-4C5A-B06D-093928EE85EF}" destId="{69F71A47-90C5-4A05-9F92-4BB6A5361F08}" srcOrd="0" destOrd="0" presId="urn:microsoft.com/office/officeart/2005/8/layout/vList2"/>
    <dgm:cxn modelId="{742D1752-3FE0-42E9-9042-1EF8C4921CBF}" type="presParOf" srcId="{56947790-0638-4C5A-B06D-093928EE85EF}" destId="{DF92FDBF-0C0C-4A03-A514-14550B94ACD2}" srcOrd="1" destOrd="0" presId="urn:microsoft.com/office/officeart/2005/8/layout/vList2"/>
    <dgm:cxn modelId="{9D91D24D-375A-44D3-913C-E49B7D30312B}" type="presParOf" srcId="{56947790-0638-4C5A-B06D-093928EE85EF}" destId="{12F3C840-7211-4A31-B3B7-E65FFEDB313C}" srcOrd="2" destOrd="0" presId="urn:microsoft.com/office/officeart/2005/8/layout/vList2"/>
    <dgm:cxn modelId="{02D44E97-3AC9-4F93-86AD-B16171F0146A}" type="presParOf" srcId="{56947790-0638-4C5A-B06D-093928EE85EF}" destId="{46AE67B9-B8D1-43C8-8AA5-748A8DE3C025}" srcOrd="3" destOrd="0" presId="urn:microsoft.com/office/officeart/2005/8/layout/vList2"/>
    <dgm:cxn modelId="{91F3808A-D8D9-44D2-9C30-375A779BEC7D}" type="presParOf" srcId="{56947790-0638-4C5A-B06D-093928EE85EF}" destId="{0D1AC46D-26F3-4BD4-9635-03AB66A04B55}" srcOrd="4" destOrd="0" presId="urn:microsoft.com/office/officeart/2005/8/layout/vList2"/>
    <dgm:cxn modelId="{32A7AFF9-EB1C-4855-BFA3-7DEA16CBC405}" type="presParOf" srcId="{56947790-0638-4C5A-B06D-093928EE85EF}" destId="{E1F9B881-B857-45C8-A17C-53FF6BD97FE0}" srcOrd="5" destOrd="0" presId="urn:microsoft.com/office/officeart/2005/8/layout/vList2"/>
    <dgm:cxn modelId="{F3CD870B-7114-461B-ACF8-143CA40C9663}" type="presParOf" srcId="{56947790-0638-4C5A-B06D-093928EE85EF}" destId="{A876B600-B7DB-43F4-A715-DC032C71320B}" srcOrd="6" destOrd="0" presId="urn:microsoft.com/office/officeart/2005/8/layout/vList2"/>
    <dgm:cxn modelId="{37EDB845-81E8-48DE-8304-C1BC25302FD1}" type="presParOf" srcId="{56947790-0638-4C5A-B06D-093928EE85EF}" destId="{189F8878-B0CF-4E76-9004-04C89D82B953}" srcOrd="7" destOrd="0" presId="urn:microsoft.com/office/officeart/2005/8/layout/vList2"/>
    <dgm:cxn modelId="{0E747BBA-2620-4D6D-95E1-D4E60E1FB509}" type="presParOf" srcId="{56947790-0638-4C5A-B06D-093928EE85EF}" destId="{A6AF17E0-997C-4D0D-B4AD-D7B5AD7EFD65}" srcOrd="8" destOrd="0" presId="urn:microsoft.com/office/officeart/2005/8/layout/vList2"/>
    <dgm:cxn modelId="{1A802F25-43DB-479B-AA8F-AE5066FAFA1D}" type="presParOf" srcId="{56947790-0638-4C5A-B06D-093928EE85EF}" destId="{1E622D5D-98EE-49B6-8206-14DF87A7B892}" srcOrd="9" destOrd="0" presId="urn:microsoft.com/office/officeart/2005/8/layout/vList2"/>
    <dgm:cxn modelId="{37D4C9FA-4594-4D04-9A4B-A776726AA840}" type="presParOf" srcId="{56947790-0638-4C5A-B06D-093928EE85EF}" destId="{332851F1-F7C5-42E6-A5F3-5523D774E45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9555D7-33C1-44D2-BE55-5614E8128F27}" type="doc">
      <dgm:prSet loTypeId="urn:microsoft.com/office/officeart/2008/layout/LinedList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AC3BAFD2-6A13-4681-AC40-DBE0F9483FC8}">
      <dgm:prSet phldrT="[文字]" custT="1"/>
      <dgm:spPr/>
      <dgm:t>
        <a:bodyPr/>
        <a:lstStyle/>
        <a:p>
          <a:endParaRPr lang="zh-TW" altLang="en-US" sz="2000" b="1" dirty="0">
            <a:solidFill>
              <a:schemeClr val="accent3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D349FAE6-E3E3-4966-B410-56CBDDE73A1D}" type="parTrans" cxnId="{C570A478-61C8-4FA2-9FE1-3E9C470F7B7E}">
      <dgm:prSet/>
      <dgm:spPr/>
      <dgm:t>
        <a:bodyPr/>
        <a:lstStyle/>
        <a:p>
          <a:endParaRPr lang="zh-TW" altLang="en-US" sz="2000"/>
        </a:p>
      </dgm:t>
    </dgm:pt>
    <dgm:pt modelId="{321A700A-4AAC-4CC9-BEAF-4E20FA3BE576}" type="sibTrans" cxnId="{C570A478-61C8-4FA2-9FE1-3E9C470F7B7E}">
      <dgm:prSet/>
      <dgm:spPr/>
      <dgm:t>
        <a:bodyPr/>
        <a:lstStyle/>
        <a:p>
          <a:endParaRPr lang="zh-TW" altLang="en-US" sz="2000"/>
        </a:p>
      </dgm:t>
    </dgm:pt>
    <dgm:pt modelId="{EE97FEFE-5852-4120-BAA9-DE24DDB7E1A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˙行政院主計總處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CD68E1E-8F6F-4222-B401-FB139F978858}" type="parTrans" cxnId="{5EA8ED7C-5BC6-43B4-BA00-C3E916030FCA}">
      <dgm:prSet/>
      <dgm:spPr/>
      <dgm:t>
        <a:bodyPr/>
        <a:lstStyle/>
        <a:p>
          <a:endParaRPr lang="zh-TW" altLang="en-US" sz="2000"/>
        </a:p>
      </dgm:t>
    </dgm:pt>
    <dgm:pt modelId="{F85B11AF-E82F-4176-B98A-927B0A719BCD}" type="sibTrans" cxnId="{5EA8ED7C-5BC6-43B4-BA00-C3E916030FCA}">
      <dgm:prSet/>
      <dgm:spPr/>
      <dgm:t>
        <a:bodyPr/>
        <a:lstStyle/>
        <a:p>
          <a:endParaRPr lang="zh-TW" altLang="en-US" sz="2000"/>
        </a:p>
      </dgm:t>
    </dgm:pt>
    <dgm:pt modelId="{92CFD661-3696-4E26-B562-0791D1807B8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˙公平交易委員會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A71D4663-95CB-421F-8A1C-BA5EC64AE1BB}" type="parTrans" cxnId="{CEDF7D3C-DF39-4E72-B760-3B25C0A179C7}">
      <dgm:prSet/>
      <dgm:spPr/>
      <dgm:t>
        <a:bodyPr/>
        <a:lstStyle/>
        <a:p>
          <a:endParaRPr lang="zh-TW" altLang="en-US" sz="2000"/>
        </a:p>
      </dgm:t>
    </dgm:pt>
    <dgm:pt modelId="{006095D6-C30E-4767-A389-2AD90163E35F}" type="sibTrans" cxnId="{CEDF7D3C-DF39-4E72-B760-3B25C0A179C7}">
      <dgm:prSet/>
      <dgm:spPr/>
      <dgm:t>
        <a:bodyPr/>
        <a:lstStyle/>
        <a:p>
          <a:endParaRPr lang="zh-TW" altLang="en-US" sz="2000"/>
        </a:p>
      </dgm:t>
    </dgm:pt>
    <dgm:pt modelId="{79FE9195-ECFF-4CD8-8380-27A9EEEBC21F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˙行政院原住民族委員會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7F390366-ED1D-4C87-9F15-68E0B3879CA9}" type="parTrans" cxnId="{DD2931AC-22EF-4FEC-9381-8EF88FC506CB}">
      <dgm:prSet/>
      <dgm:spPr/>
      <dgm:t>
        <a:bodyPr/>
        <a:lstStyle/>
        <a:p>
          <a:endParaRPr lang="zh-TW" altLang="en-US" sz="2000"/>
        </a:p>
      </dgm:t>
    </dgm:pt>
    <dgm:pt modelId="{0543A095-0A38-4774-995D-A42ED555791F}" type="sibTrans" cxnId="{DD2931AC-22EF-4FEC-9381-8EF88FC506CB}">
      <dgm:prSet/>
      <dgm:spPr/>
      <dgm:t>
        <a:bodyPr/>
        <a:lstStyle/>
        <a:p>
          <a:endParaRPr lang="zh-TW" altLang="en-US" sz="2000"/>
        </a:p>
      </dgm:t>
    </dgm:pt>
    <dgm:pt modelId="{8D51FF2E-D24A-449D-AB30-3D110CB5A8D4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˙勞動部</a:t>
          </a:r>
          <a:endParaRPr lang="zh-TW" altLang="en-US" sz="2000" dirty="0"/>
        </a:p>
      </dgm:t>
    </dgm:pt>
    <dgm:pt modelId="{A39F0F31-5B0D-4F45-9E59-09A4C1A16578}" type="parTrans" cxnId="{CFEAF61E-D944-4BF4-BED3-FF05987B8D84}">
      <dgm:prSet/>
      <dgm:spPr/>
      <dgm:t>
        <a:bodyPr/>
        <a:lstStyle/>
        <a:p>
          <a:endParaRPr lang="zh-TW" altLang="en-US" sz="2000"/>
        </a:p>
      </dgm:t>
    </dgm:pt>
    <dgm:pt modelId="{AE912029-DBA8-4DEE-B17A-551C919040D8}" type="sibTrans" cxnId="{CFEAF61E-D944-4BF4-BED3-FF05987B8D84}">
      <dgm:prSet/>
      <dgm:spPr/>
      <dgm:t>
        <a:bodyPr/>
        <a:lstStyle/>
        <a:p>
          <a:endParaRPr lang="zh-TW" altLang="en-US" sz="2000"/>
        </a:p>
      </dgm:t>
    </dgm:pt>
    <dgm:pt modelId="{8C4C6187-E888-4226-B9C6-2FE402AC9A7F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˙交通部運輸研究所</a:t>
          </a:r>
          <a:endParaRPr lang="zh-TW" altLang="en-US" sz="2000" dirty="0"/>
        </a:p>
      </dgm:t>
    </dgm:pt>
    <dgm:pt modelId="{F5301E63-BB4B-4A76-81ED-CE3222821D0E}" type="parTrans" cxnId="{41CFE7B9-2F7C-4951-BB1C-CB8C79AB0449}">
      <dgm:prSet/>
      <dgm:spPr/>
      <dgm:t>
        <a:bodyPr/>
        <a:lstStyle/>
        <a:p>
          <a:endParaRPr lang="zh-TW" altLang="en-US" sz="2000"/>
        </a:p>
      </dgm:t>
    </dgm:pt>
    <dgm:pt modelId="{BBB74FCE-FF15-4A4C-BBF7-ECAEA2D66440}" type="sibTrans" cxnId="{41CFE7B9-2F7C-4951-BB1C-CB8C79AB0449}">
      <dgm:prSet/>
      <dgm:spPr/>
      <dgm:t>
        <a:bodyPr/>
        <a:lstStyle/>
        <a:p>
          <a:endParaRPr lang="zh-TW" altLang="en-US" sz="2000"/>
        </a:p>
      </dgm:t>
    </dgm:pt>
    <dgm:pt modelId="{5FD0CB1D-8C20-4965-B558-A0C3EBD8EA12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˙交通部運輸研究所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台中</a:t>
          </a:r>
          <a:r>
            <a:rPr lang="en-US" altLang="zh-TW" sz="20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000" dirty="0"/>
        </a:p>
      </dgm:t>
    </dgm:pt>
    <dgm:pt modelId="{A017D605-4685-429C-ADE9-3B71C8618547}" type="parTrans" cxnId="{84871E10-1796-4C63-92DA-4781430BCE58}">
      <dgm:prSet/>
      <dgm:spPr/>
      <dgm:t>
        <a:bodyPr/>
        <a:lstStyle/>
        <a:p>
          <a:endParaRPr lang="zh-TW" altLang="en-US" sz="2000"/>
        </a:p>
      </dgm:t>
    </dgm:pt>
    <dgm:pt modelId="{B89784B2-8862-42AC-829E-040200B9A580}" type="sibTrans" cxnId="{84871E10-1796-4C63-92DA-4781430BCE58}">
      <dgm:prSet/>
      <dgm:spPr/>
      <dgm:t>
        <a:bodyPr/>
        <a:lstStyle/>
        <a:p>
          <a:endParaRPr lang="zh-TW" altLang="en-US" sz="2000"/>
        </a:p>
      </dgm:t>
    </dgm:pt>
    <dgm:pt modelId="{C06F924A-AA6E-46E0-AA54-F289CB733D2C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˙行政人事行政總處</a:t>
          </a:r>
          <a:endParaRPr lang="zh-TW" altLang="en-US" sz="2000" dirty="0"/>
        </a:p>
      </dgm:t>
    </dgm:pt>
    <dgm:pt modelId="{E2134C9F-43E3-43B2-A50E-283D0E952D19}" type="parTrans" cxnId="{3D4B846F-5BC5-4A6A-B390-5CA816757E3F}">
      <dgm:prSet/>
      <dgm:spPr/>
      <dgm:t>
        <a:bodyPr/>
        <a:lstStyle/>
        <a:p>
          <a:endParaRPr lang="zh-TW" altLang="en-US" sz="2000"/>
        </a:p>
      </dgm:t>
    </dgm:pt>
    <dgm:pt modelId="{6E06988A-5470-4B40-8DF1-F49CBE35678E}" type="sibTrans" cxnId="{3D4B846F-5BC5-4A6A-B390-5CA816757E3F}">
      <dgm:prSet/>
      <dgm:spPr/>
      <dgm:t>
        <a:bodyPr/>
        <a:lstStyle/>
        <a:p>
          <a:endParaRPr lang="zh-TW" altLang="en-US" sz="2000"/>
        </a:p>
      </dgm:t>
    </dgm:pt>
    <dgm:pt modelId="{C6E25CAB-3220-4AB3-8884-8F9F11808A6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˙行政院公共工程委員會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A9AD1FF-36EE-40C9-99A8-48D239FE04EF}" type="parTrans" cxnId="{57262B78-C35C-403E-8556-8B79947F783A}">
      <dgm:prSet/>
      <dgm:spPr/>
      <dgm:t>
        <a:bodyPr/>
        <a:lstStyle/>
        <a:p>
          <a:endParaRPr lang="zh-TW" altLang="en-US" sz="2000"/>
        </a:p>
      </dgm:t>
    </dgm:pt>
    <dgm:pt modelId="{6A0A4E30-9364-45AB-860A-ADCBF015F513}" type="sibTrans" cxnId="{57262B78-C35C-403E-8556-8B79947F783A}">
      <dgm:prSet/>
      <dgm:spPr/>
      <dgm:t>
        <a:bodyPr/>
        <a:lstStyle/>
        <a:p>
          <a:endParaRPr lang="zh-TW" altLang="en-US" sz="2000"/>
        </a:p>
      </dgm:t>
    </dgm:pt>
    <dgm:pt modelId="{CD656E77-F2F3-4467-93D8-822F131EB94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˙行政院國家發展委員會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48FC40B-D8B2-4D99-872C-79C0E4EC0FC3}" type="parTrans" cxnId="{B6572E51-5C15-4190-A381-D134A5F4589E}">
      <dgm:prSet/>
      <dgm:spPr/>
      <dgm:t>
        <a:bodyPr/>
        <a:lstStyle/>
        <a:p>
          <a:endParaRPr lang="zh-TW" altLang="en-US" sz="2000"/>
        </a:p>
      </dgm:t>
    </dgm:pt>
    <dgm:pt modelId="{0AA3BE6F-20D6-41D6-B5FA-89783E096FAA}" type="sibTrans" cxnId="{B6572E51-5C15-4190-A381-D134A5F4589E}">
      <dgm:prSet/>
      <dgm:spPr/>
      <dgm:t>
        <a:bodyPr/>
        <a:lstStyle/>
        <a:p>
          <a:endParaRPr lang="zh-TW" altLang="en-US" sz="2000"/>
        </a:p>
      </dgm:t>
    </dgm:pt>
    <dgm:pt modelId="{253B4CFB-176E-411A-95EB-90172740630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˙行政院大陸委員會</a:t>
          </a:r>
          <a:endParaRPr lang="zh-TW" altLang="en-US" sz="2000" dirty="0"/>
        </a:p>
      </dgm:t>
    </dgm:pt>
    <dgm:pt modelId="{51BE916A-D31F-49DB-A3EA-05D030DF0187}" type="parTrans" cxnId="{55AA107A-54C4-4B76-916E-7925657CC436}">
      <dgm:prSet/>
      <dgm:spPr/>
      <dgm:t>
        <a:bodyPr/>
        <a:lstStyle/>
        <a:p>
          <a:endParaRPr lang="zh-TW" altLang="en-US" sz="2000"/>
        </a:p>
      </dgm:t>
    </dgm:pt>
    <dgm:pt modelId="{F67295BF-2E46-4F19-B1E2-86808BB28031}" type="sibTrans" cxnId="{55AA107A-54C4-4B76-916E-7925657CC436}">
      <dgm:prSet/>
      <dgm:spPr/>
      <dgm:t>
        <a:bodyPr/>
        <a:lstStyle/>
        <a:p>
          <a:endParaRPr lang="zh-TW" altLang="en-US" sz="2000"/>
        </a:p>
      </dgm:t>
    </dgm:pt>
    <dgm:pt modelId="{67871BBC-CDC6-450F-A7C3-9296AD6D3EA1}" type="pres">
      <dgm:prSet presAssocID="{C59555D7-33C1-44D2-BE55-5614E8128F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840FAF-7BEE-416C-B660-03E6C82587E4}" type="pres">
      <dgm:prSet presAssocID="{AC3BAFD2-6A13-4681-AC40-DBE0F9483FC8}" presName="thickLine" presStyleLbl="alignNode1" presStyleIdx="0" presStyleCnt="1"/>
      <dgm:spPr/>
    </dgm:pt>
    <dgm:pt modelId="{A8172988-E4B3-40B7-A37D-D8F0A1EDC3E5}" type="pres">
      <dgm:prSet presAssocID="{AC3BAFD2-6A13-4681-AC40-DBE0F9483FC8}" presName="horz1" presStyleCnt="0"/>
      <dgm:spPr/>
    </dgm:pt>
    <dgm:pt modelId="{E89470DC-DDE0-498D-AD19-D5F6762E469A}" type="pres">
      <dgm:prSet presAssocID="{AC3BAFD2-6A13-4681-AC40-DBE0F9483FC8}" presName="tx1" presStyleLbl="revTx" presStyleIdx="0" presStyleCnt="11" custScaleX="31013"/>
      <dgm:spPr/>
      <dgm:t>
        <a:bodyPr/>
        <a:lstStyle/>
        <a:p>
          <a:endParaRPr lang="zh-TW" altLang="en-US"/>
        </a:p>
      </dgm:t>
    </dgm:pt>
    <dgm:pt modelId="{6F8C17E5-2880-4E0E-8677-EA10AE5CD52C}" type="pres">
      <dgm:prSet presAssocID="{AC3BAFD2-6A13-4681-AC40-DBE0F9483FC8}" presName="vert1" presStyleCnt="0"/>
      <dgm:spPr/>
    </dgm:pt>
    <dgm:pt modelId="{052D30E1-0AC0-4E22-BAF8-570B89DA7D61}" type="pres">
      <dgm:prSet presAssocID="{EE97FEFE-5852-4120-BAA9-DE24DDB7E1A6}" presName="vertSpace2a" presStyleCnt="0"/>
      <dgm:spPr/>
    </dgm:pt>
    <dgm:pt modelId="{2A4D7069-C701-48E3-A760-06566768332C}" type="pres">
      <dgm:prSet presAssocID="{EE97FEFE-5852-4120-BAA9-DE24DDB7E1A6}" presName="horz2" presStyleCnt="0"/>
      <dgm:spPr/>
    </dgm:pt>
    <dgm:pt modelId="{95C2CE77-2A2F-420A-B053-DC9CF77F5A08}" type="pres">
      <dgm:prSet presAssocID="{EE97FEFE-5852-4120-BAA9-DE24DDB7E1A6}" presName="horzSpace2" presStyleCnt="0"/>
      <dgm:spPr/>
    </dgm:pt>
    <dgm:pt modelId="{8D23F4A4-2A2A-4B2E-8284-0343CF0ACBE1}" type="pres">
      <dgm:prSet presAssocID="{EE97FEFE-5852-4120-BAA9-DE24DDB7E1A6}" presName="tx2" presStyleLbl="revTx" presStyleIdx="1" presStyleCnt="11"/>
      <dgm:spPr/>
      <dgm:t>
        <a:bodyPr/>
        <a:lstStyle/>
        <a:p>
          <a:endParaRPr lang="zh-TW" altLang="en-US"/>
        </a:p>
      </dgm:t>
    </dgm:pt>
    <dgm:pt modelId="{752F0C1C-ED63-4EB0-8989-5A9BA3548283}" type="pres">
      <dgm:prSet presAssocID="{EE97FEFE-5852-4120-BAA9-DE24DDB7E1A6}" presName="vert2" presStyleCnt="0"/>
      <dgm:spPr/>
    </dgm:pt>
    <dgm:pt modelId="{43A579BD-FB0A-4EEF-8287-E19737A092D0}" type="pres">
      <dgm:prSet presAssocID="{EE97FEFE-5852-4120-BAA9-DE24DDB7E1A6}" presName="thinLine2b" presStyleLbl="callout" presStyleIdx="0" presStyleCnt="10"/>
      <dgm:spPr/>
    </dgm:pt>
    <dgm:pt modelId="{2D41A115-3384-4A43-815E-F916FD4F0CB1}" type="pres">
      <dgm:prSet presAssocID="{EE97FEFE-5852-4120-BAA9-DE24DDB7E1A6}" presName="vertSpace2b" presStyleCnt="0"/>
      <dgm:spPr/>
    </dgm:pt>
    <dgm:pt modelId="{A5640F0E-B9E9-40DC-A92B-47568A24770B}" type="pres">
      <dgm:prSet presAssocID="{92CFD661-3696-4E26-B562-0791D1807B8A}" presName="horz2" presStyleCnt="0"/>
      <dgm:spPr/>
    </dgm:pt>
    <dgm:pt modelId="{1F11C60B-8839-4F5C-88C5-E25C7A137735}" type="pres">
      <dgm:prSet presAssocID="{92CFD661-3696-4E26-B562-0791D1807B8A}" presName="horzSpace2" presStyleCnt="0"/>
      <dgm:spPr/>
    </dgm:pt>
    <dgm:pt modelId="{1204D49A-B90F-4B1B-A0B1-32C5656159F4}" type="pres">
      <dgm:prSet presAssocID="{92CFD661-3696-4E26-B562-0791D1807B8A}" presName="tx2" presStyleLbl="revTx" presStyleIdx="2" presStyleCnt="11"/>
      <dgm:spPr/>
      <dgm:t>
        <a:bodyPr/>
        <a:lstStyle/>
        <a:p>
          <a:endParaRPr lang="zh-TW" altLang="en-US"/>
        </a:p>
      </dgm:t>
    </dgm:pt>
    <dgm:pt modelId="{A495EF39-A7B0-4452-8127-C51F5397DF76}" type="pres">
      <dgm:prSet presAssocID="{92CFD661-3696-4E26-B562-0791D1807B8A}" presName="vert2" presStyleCnt="0"/>
      <dgm:spPr/>
    </dgm:pt>
    <dgm:pt modelId="{9F9EB086-83F3-42AC-9A00-20F83E576409}" type="pres">
      <dgm:prSet presAssocID="{92CFD661-3696-4E26-B562-0791D1807B8A}" presName="thinLine2b" presStyleLbl="callout" presStyleIdx="1" presStyleCnt="10"/>
      <dgm:spPr/>
    </dgm:pt>
    <dgm:pt modelId="{688F45D3-67CD-4A03-8889-B86DF0A25A8A}" type="pres">
      <dgm:prSet presAssocID="{92CFD661-3696-4E26-B562-0791D1807B8A}" presName="vertSpace2b" presStyleCnt="0"/>
      <dgm:spPr/>
    </dgm:pt>
    <dgm:pt modelId="{83BE2FC5-C22E-4883-A4A5-F66F38B7F2CC}" type="pres">
      <dgm:prSet presAssocID="{79FE9195-ECFF-4CD8-8380-27A9EEEBC21F}" presName="horz2" presStyleCnt="0"/>
      <dgm:spPr/>
    </dgm:pt>
    <dgm:pt modelId="{700D517D-AACD-4EF5-B51A-8D31A093B253}" type="pres">
      <dgm:prSet presAssocID="{79FE9195-ECFF-4CD8-8380-27A9EEEBC21F}" presName="horzSpace2" presStyleCnt="0"/>
      <dgm:spPr/>
    </dgm:pt>
    <dgm:pt modelId="{FC1BC36F-7A02-42F2-932F-AD124CAA6F29}" type="pres">
      <dgm:prSet presAssocID="{79FE9195-ECFF-4CD8-8380-27A9EEEBC21F}" presName="tx2" presStyleLbl="revTx" presStyleIdx="3" presStyleCnt="11"/>
      <dgm:spPr/>
      <dgm:t>
        <a:bodyPr/>
        <a:lstStyle/>
        <a:p>
          <a:endParaRPr lang="zh-TW" altLang="en-US"/>
        </a:p>
      </dgm:t>
    </dgm:pt>
    <dgm:pt modelId="{E302A166-604A-4124-8F7E-C4E992CBCFD3}" type="pres">
      <dgm:prSet presAssocID="{79FE9195-ECFF-4CD8-8380-27A9EEEBC21F}" presName="vert2" presStyleCnt="0"/>
      <dgm:spPr/>
    </dgm:pt>
    <dgm:pt modelId="{35D9AEBF-2110-4F1A-A287-B6C860812D38}" type="pres">
      <dgm:prSet presAssocID="{79FE9195-ECFF-4CD8-8380-27A9EEEBC21F}" presName="thinLine2b" presStyleLbl="callout" presStyleIdx="2" presStyleCnt="10"/>
      <dgm:spPr/>
    </dgm:pt>
    <dgm:pt modelId="{7BE65983-1BF3-4494-B95F-1588D482BA56}" type="pres">
      <dgm:prSet presAssocID="{79FE9195-ECFF-4CD8-8380-27A9EEEBC21F}" presName="vertSpace2b" presStyleCnt="0"/>
      <dgm:spPr/>
    </dgm:pt>
    <dgm:pt modelId="{35860097-7E06-4BF5-823C-FB82856D4530}" type="pres">
      <dgm:prSet presAssocID="{8D51FF2E-D24A-449D-AB30-3D110CB5A8D4}" presName="horz2" presStyleCnt="0"/>
      <dgm:spPr/>
    </dgm:pt>
    <dgm:pt modelId="{1A329C00-966E-4E25-8054-8796475BCFA2}" type="pres">
      <dgm:prSet presAssocID="{8D51FF2E-D24A-449D-AB30-3D110CB5A8D4}" presName="horzSpace2" presStyleCnt="0"/>
      <dgm:spPr/>
    </dgm:pt>
    <dgm:pt modelId="{3EB65CD2-AAF8-43BF-9DDA-87EE1C958D20}" type="pres">
      <dgm:prSet presAssocID="{8D51FF2E-D24A-449D-AB30-3D110CB5A8D4}" presName="tx2" presStyleLbl="revTx" presStyleIdx="4" presStyleCnt="11"/>
      <dgm:spPr/>
      <dgm:t>
        <a:bodyPr/>
        <a:lstStyle/>
        <a:p>
          <a:endParaRPr lang="zh-TW" altLang="en-US"/>
        </a:p>
      </dgm:t>
    </dgm:pt>
    <dgm:pt modelId="{07CC13FD-6481-48FB-9D90-7A1BF5668889}" type="pres">
      <dgm:prSet presAssocID="{8D51FF2E-D24A-449D-AB30-3D110CB5A8D4}" presName="vert2" presStyleCnt="0"/>
      <dgm:spPr/>
    </dgm:pt>
    <dgm:pt modelId="{FBDA2442-331D-436A-AD0E-EB7D6360FB82}" type="pres">
      <dgm:prSet presAssocID="{8D51FF2E-D24A-449D-AB30-3D110CB5A8D4}" presName="thinLine2b" presStyleLbl="callout" presStyleIdx="3" presStyleCnt="10"/>
      <dgm:spPr/>
    </dgm:pt>
    <dgm:pt modelId="{3CD8CD45-F358-42D2-99F8-512F71786559}" type="pres">
      <dgm:prSet presAssocID="{8D51FF2E-D24A-449D-AB30-3D110CB5A8D4}" presName="vertSpace2b" presStyleCnt="0"/>
      <dgm:spPr/>
    </dgm:pt>
    <dgm:pt modelId="{D93E36DA-A276-45BF-AFB8-2BE8AB74C472}" type="pres">
      <dgm:prSet presAssocID="{8C4C6187-E888-4226-B9C6-2FE402AC9A7F}" presName="horz2" presStyleCnt="0"/>
      <dgm:spPr/>
    </dgm:pt>
    <dgm:pt modelId="{031DD47E-0E3F-4E5C-9608-4F43603DDBA4}" type="pres">
      <dgm:prSet presAssocID="{8C4C6187-E888-4226-B9C6-2FE402AC9A7F}" presName="horzSpace2" presStyleCnt="0"/>
      <dgm:spPr/>
    </dgm:pt>
    <dgm:pt modelId="{AE29E4DB-6C1B-46CB-A5ED-73D7EF1240A5}" type="pres">
      <dgm:prSet presAssocID="{8C4C6187-E888-4226-B9C6-2FE402AC9A7F}" presName="tx2" presStyleLbl="revTx" presStyleIdx="5" presStyleCnt="11"/>
      <dgm:spPr/>
      <dgm:t>
        <a:bodyPr/>
        <a:lstStyle/>
        <a:p>
          <a:endParaRPr lang="zh-TW" altLang="en-US"/>
        </a:p>
      </dgm:t>
    </dgm:pt>
    <dgm:pt modelId="{4AA3CFDA-B6C6-44D1-8614-7BA3F21EAA76}" type="pres">
      <dgm:prSet presAssocID="{8C4C6187-E888-4226-B9C6-2FE402AC9A7F}" presName="vert2" presStyleCnt="0"/>
      <dgm:spPr/>
    </dgm:pt>
    <dgm:pt modelId="{DAFF6B78-C713-4E69-AA36-9BBD0F38C0EC}" type="pres">
      <dgm:prSet presAssocID="{8C4C6187-E888-4226-B9C6-2FE402AC9A7F}" presName="thinLine2b" presStyleLbl="callout" presStyleIdx="4" presStyleCnt="10"/>
      <dgm:spPr/>
    </dgm:pt>
    <dgm:pt modelId="{9E54AF30-9C4A-4878-9D1C-8BC71C14199F}" type="pres">
      <dgm:prSet presAssocID="{8C4C6187-E888-4226-B9C6-2FE402AC9A7F}" presName="vertSpace2b" presStyleCnt="0"/>
      <dgm:spPr/>
    </dgm:pt>
    <dgm:pt modelId="{0D4967B9-2CFB-48EF-95C6-6018E3234D4B}" type="pres">
      <dgm:prSet presAssocID="{5FD0CB1D-8C20-4965-B558-A0C3EBD8EA12}" presName="horz2" presStyleCnt="0"/>
      <dgm:spPr/>
    </dgm:pt>
    <dgm:pt modelId="{F5059839-F5BE-4079-86DB-6022642DB11C}" type="pres">
      <dgm:prSet presAssocID="{5FD0CB1D-8C20-4965-B558-A0C3EBD8EA12}" presName="horzSpace2" presStyleCnt="0"/>
      <dgm:spPr/>
    </dgm:pt>
    <dgm:pt modelId="{5ED37157-318F-40CA-81F9-26CF6E3D9699}" type="pres">
      <dgm:prSet presAssocID="{5FD0CB1D-8C20-4965-B558-A0C3EBD8EA12}" presName="tx2" presStyleLbl="revTx" presStyleIdx="6" presStyleCnt="11"/>
      <dgm:spPr/>
      <dgm:t>
        <a:bodyPr/>
        <a:lstStyle/>
        <a:p>
          <a:endParaRPr lang="zh-TW" altLang="en-US"/>
        </a:p>
      </dgm:t>
    </dgm:pt>
    <dgm:pt modelId="{3AF97B93-721A-4699-A9A3-4C1CF13ED340}" type="pres">
      <dgm:prSet presAssocID="{5FD0CB1D-8C20-4965-B558-A0C3EBD8EA12}" presName="vert2" presStyleCnt="0"/>
      <dgm:spPr/>
    </dgm:pt>
    <dgm:pt modelId="{BA2809C1-F190-48AD-B712-87371D9E298B}" type="pres">
      <dgm:prSet presAssocID="{5FD0CB1D-8C20-4965-B558-A0C3EBD8EA12}" presName="thinLine2b" presStyleLbl="callout" presStyleIdx="5" presStyleCnt="10"/>
      <dgm:spPr/>
    </dgm:pt>
    <dgm:pt modelId="{39ADEBE5-0757-4CDE-B474-D3B64691EFB1}" type="pres">
      <dgm:prSet presAssocID="{5FD0CB1D-8C20-4965-B558-A0C3EBD8EA12}" presName="vertSpace2b" presStyleCnt="0"/>
      <dgm:spPr/>
    </dgm:pt>
    <dgm:pt modelId="{901FA4CC-E0C3-476C-8B8E-5BCFC858E109}" type="pres">
      <dgm:prSet presAssocID="{C06F924A-AA6E-46E0-AA54-F289CB733D2C}" presName="horz2" presStyleCnt="0"/>
      <dgm:spPr/>
    </dgm:pt>
    <dgm:pt modelId="{E76EDC35-3425-4A61-BAA6-9D8057BF35D7}" type="pres">
      <dgm:prSet presAssocID="{C06F924A-AA6E-46E0-AA54-F289CB733D2C}" presName="horzSpace2" presStyleCnt="0"/>
      <dgm:spPr/>
    </dgm:pt>
    <dgm:pt modelId="{F39B2206-66B7-429D-81E2-9CB7B76865FA}" type="pres">
      <dgm:prSet presAssocID="{C06F924A-AA6E-46E0-AA54-F289CB733D2C}" presName="tx2" presStyleLbl="revTx" presStyleIdx="7" presStyleCnt="11"/>
      <dgm:spPr/>
      <dgm:t>
        <a:bodyPr/>
        <a:lstStyle/>
        <a:p>
          <a:endParaRPr lang="zh-TW" altLang="en-US"/>
        </a:p>
      </dgm:t>
    </dgm:pt>
    <dgm:pt modelId="{F4838681-D183-4369-8F3C-5DA1AB64E471}" type="pres">
      <dgm:prSet presAssocID="{C06F924A-AA6E-46E0-AA54-F289CB733D2C}" presName="vert2" presStyleCnt="0"/>
      <dgm:spPr/>
    </dgm:pt>
    <dgm:pt modelId="{0391CAC0-C871-4DA4-ACDB-2E5D00405F5E}" type="pres">
      <dgm:prSet presAssocID="{C06F924A-AA6E-46E0-AA54-F289CB733D2C}" presName="thinLine2b" presStyleLbl="callout" presStyleIdx="6" presStyleCnt="10"/>
      <dgm:spPr/>
    </dgm:pt>
    <dgm:pt modelId="{D350B72B-4C15-4FC0-B37A-5C4FC020A64A}" type="pres">
      <dgm:prSet presAssocID="{C06F924A-AA6E-46E0-AA54-F289CB733D2C}" presName="vertSpace2b" presStyleCnt="0"/>
      <dgm:spPr/>
    </dgm:pt>
    <dgm:pt modelId="{AD30512B-C6CF-46DB-B0A5-FC89C24397AB}" type="pres">
      <dgm:prSet presAssocID="{C6E25CAB-3220-4AB3-8884-8F9F11808A6B}" presName="horz2" presStyleCnt="0"/>
      <dgm:spPr/>
    </dgm:pt>
    <dgm:pt modelId="{8FF9F360-F210-496D-A799-F75DAF6AB21C}" type="pres">
      <dgm:prSet presAssocID="{C6E25CAB-3220-4AB3-8884-8F9F11808A6B}" presName="horzSpace2" presStyleCnt="0"/>
      <dgm:spPr/>
    </dgm:pt>
    <dgm:pt modelId="{937A5E0F-5DCB-403A-83B4-EA9AC5F46A52}" type="pres">
      <dgm:prSet presAssocID="{C6E25CAB-3220-4AB3-8884-8F9F11808A6B}" presName="tx2" presStyleLbl="revTx" presStyleIdx="8" presStyleCnt="11"/>
      <dgm:spPr/>
      <dgm:t>
        <a:bodyPr/>
        <a:lstStyle/>
        <a:p>
          <a:endParaRPr lang="zh-TW" altLang="en-US"/>
        </a:p>
      </dgm:t>
    </dgm:pt>
    <dgm:pt modelId="{965F025F-29EE-407E-8C0E-DF416CB5E18F}" type="pres">
      <dgm:prSet presAssocID="{C6E25CAB-3220-4AB3-8884-8F9F11808A6B}" presName="vert2" presStyleCnt="0"/>
      <dgm:spPr/>
    </dgm:pt>
    <dgm:pt modelId="{1952E489-7307-473F-9B77-A8E93DB438C4}" type="pres">
      <dgm:prSet presAssocID="{C6E25CAB-3220-4AB3-8884-8F9F11808A6B}" presName="thinLine2b" presStyleLbl="callout" presStyleIdx="7" presStyleCnt="10"/>
      <dgm:spPr/>
    </dgm:pt>
    <dgm:pt modelId="{7AC6875B-B5C7-4847-8589-49BCB40BA080}" type="pres">
      <dgm:prSet presAssocID="{C6E25CAB-3220-4AB3-8884-8F9F11808A6B}" presName="vertSpace2b" presStyleCnt="0"/>
      <dgm:spPr/>
    </dgm:pt>
    <dgm:pt modelId="{538AF2C0-CD56-4BDF-8E98-562CBDE98415}" type="pres">
      <dgm:prSet presAssocID="{CD656E77-F2F3-4467-93D8-822F131EB949}" presName="horz2" presStyleCnt="0"/>
      <dgm:spPr/>
    </dgm:pt>
    <dgm:pt modelId="{4C45CC63-D7E4-4551-AAC5-A64A1F04157A}" type="pres">
      <dgm:prSet presAssocID="{CD656E77-F2F3-4467-93D8-822F131EB949}" presName="horzSpace2" presStyleCnt="0"/>
      <dgm:spPr/>
    </dgm:pt>
    <dgm:pt modelId="{0521EC3B-072E-4C48-81A7-5328E7F55412}" type="pres">
      <dgm:prSet presAssocID="{CD656E77-F2F3-4467-93D8-822F131EB949}" presName="tx2" presStyleLbl="revTx" presStyleIdx="9" presStyleCnt="11"/>
      <dgm:spPr/>
      <dgm:t>
        <a:bodyPr/>
        <a:lstStyle/>
        <a:p>
          <a:endParaRPr lang="zh-TW" altLang="en-US"/>
        </a:p>
      </dgm:t>
    </dgm:pt>
    <dgm:pt modelId="{BB934DF3-4F48-40D9-8AE0-A0D4BF5C69DF}" type="pres">
      <dgm:prSet presAssocID="{CD656E77-F2F3-4467-93D8-822F131EB949}" presName="vert2" presStyleCnt="0"/>
      <dgm:spPr/>
    </dgm:pt>
    <dgm:pt modelId="{74787BC1-E671-430D-B718-F38C0BB038FC}" type="pres">
      <dgm:prSet presAssocID="{CD656E77-F2F3-4467-93D8-822F131EB949}" presName="thinLine2b" presStyleLbl="callout" presStyleIdx="8" presStyleCnt="10"/>
      <dgm:spPr/>
    </dgm:pt>
    <dgm:pt modelId="{59DCAF44-85B0-48E8-B52C-05904E19501B}" type="pres">
      <dgm:prSet presAssocID="{CD656E77-F2F3-4467-93D8-822F131EB949}" presName="vertSpace2b" presStyleCnt="0"/>
      <dgm:spPr/>
    </dgm:pt>
    <dgm:pt modelId="{8DD180A0-D687-4299-AF66-37FC4C2FB72B}" type="pres">
      <dgm:prSet presAssocID="{253B4CFB-176E-411A-95EB-901727406307}" presName="horz2" presStyleCnt="0"/>
      <dgm:spPr/>
    </dgm:pt>
    <dgm:pt modelId="{7E4A9E65-DC48-49C5-856F-332E6E7B4030}" type="pres">
      <dgm:prSet presAssocID="{253B4CFB-176E-411A-95EB-901727406307}" presName="horzSpace2" presStyleCnt="0"/>
      <dgm:spPr/>
    </dgm:pt>
    <dgm:pt modelId="{1C29296B-D903-4847-86C5-5AD89FF00F22}" type="pres">
      <dgm:prSet presAssocID="{253B4CFB-176E-411A-95EB-901727406307}" presName="tx2" presStyleLbl="revTx" presStyleIdx="10" presStyleCnt="11"/>
      <dgm:spPr/>
      <dgm:t>
        <a:bodyPr/>
        <a:lstStyle/>
        <a:p>
          <a:endParaRPr lang="zh-TW" altLang="en-US"/>
        </a:p>
      </dgm:t>
    </dgm:pt>
    <dgm:pt modelId="{F7F62D12-9749-4778-B3D3-50789C4E982B}" type="pres">
      <dgm:prSet presAssocID="{253B4CFB-176E-411A-95EB-901727406307}" presName="vert2" presStyleCnt="0"/>
      <dgm:spPr/>
    </dgm:pt>
    <dgm:pt modelId="{E959B4F7-97B2-4FBA-ADF9-8BE43E72D1F5}" type="pres">
      <dgm:prSet presAssocID="{253B4CFB-176E-411A-95EB-901727406307}" presName="thinLine2b" presStyleLbl="callout" presStyleIdx="9" presStyleCnt="10"/>
      <dgm:spPr/>
    </dgm:pt>
    <dgm:pt modelId="{691059FB-A1CD-4BA2-9381-FC7360FD9805}" type="pres">
      <dgm:prSet presAssocID="{253B4CFB-176E-411A-95EB-901727406307}" presName="vertSpace2b" presStyleCnt="0"/>
      <dgm:spPr/>
    </dgm:pt>
  </dgm:ptLst>
  <dgm:cxnLst>
    <dgm:cxn modelId="{3D4B846F-5BC5-4A6A-B390-5CA816757E3F}" srcId="{AC3BAFD2-6A13-4681-AC40-DBE0F9483FC8}" destId="{C06F924A-AA6E-46E0-AA54-F289CB733D2C}" srcOrd="6" destOrd="0" parTransId="{E2134C9F-43E3-43B2-A50E-283D0E952D19}" sibTransId="{6E06988A-5470-4B40-8DF1-F49CBE35678E}"/>
    <dgm:cxn modelId="{3649ADCF-FC3C-4221-8EF1-FAF7506AA8E9}" type="presOf" srcId="{C59555D7-33C1-44D2-BE55-5614E8128F27}" destId="{67871BBC-CDC6-450F-A7C3-9296AD6D3EA1}" srcOrd="0" destOrd="0" presId="urn:microsoft.com/office/officeart/2008/layout/LinedList"/>
    <dgm:cxn modelId="{7339020C-3743-4C5A-AE38-57D8E24B5315}" type="presOf" srcId="{8D51FF2E-D24A-449D-AB30-3D110CB5A8D4}" destId="{3EB65CD2-AAF8-43BF-9DDA-87EE1C958D20}" srcOrd="0" destOrd="0" presId="urn:microsoft.com/office/officeart/2008/layout/LinedList"/>
    <dgm:cxn modelId="{41CFE7B9-2F7C-4951-BB1C-CB8C79AB0449}" srcId="{AC3BAFD2-6A13-4681-AC40-DBE0F9483FC8}" destId="{8C4C6187-E888-4226-B9C6-2FE402AC9A7F}" srcOrd="4" destOrd="0" parTransId="{F5301E63-BB4B-4A76-81ED-CE3222821D0E}" sibTransId="{BBB74FCE-FF15-4A4C-BBF7-ECAEA2D66440}"/>
    <dgm:cxn modelId="{B6572E51-5C15-4190-A381-D134A5F4589E}" srcId="{AC3BAFD2-6A13-4681-AC40-DBE0F9483FC8}" destId="{CD656E77-F2F3-4467-93D8-822F131EB949}" srcOrd="8" destOrd="0" parTransId="{248FC40B-D8B2-4D99-872C-79C0E4EC0FC3}" sibTransId="{0AA3BE6F-20D6-41D6-B5FA-89783E096FAA}"/>
    <dgm:cxn modelId="{5EF23F9C-D44E-4A68-825A-73DD39F8F5E0}" type="presOf" srcId="{EE97FEFE-5852-4120-BAA9-DE24DDB7E1A6}" destId="{8D23F4A4-2A2A-4B2E-8284-0343CF0ACBE1}" srcOrd="0" destOrd="0" presId="urn:microsoft.com/office/officeart/2008/layout/LinedList"/>
    <dgm:cxn modelId="{5C776F97-A0E8-4EA2-9376-A3E8D0716C55}" type="presOf" srcId="{5FD0CB1D-8C20-4965-B558-A0C3EBD8EA12}" destId="{5ED37157-318F-40CA-81F9-26CF6E3D9699}" srcOrd="0" destOrd="0" presId="urn:microsoft.com/office/officeart/2008/layout/LinedList"/>
    <dgm:cxn modelId="{2A666B7E-D194-49DB-8859-EF56091C4836}" type="presOf" srcId="{C6E25CAB-3220-4AB3-8884-8F9F11808A6B}" destId="{937A5E0F-5DCB-403A-83B4-EA9AC5F46A52}" srcOrd="0" destOrd="0" presId="urn:microsoft.com/office/officeart/2008/layout/LinedList"/>
    <dgm:cxn modelId="{3EF4BE73-FE86-4C2A-94B3-18A22C090E3C}" type="presOf" srcId="{92CFD661-3696-4E26-B562-0791D1807B8A}" destId="{1204D49A-B90F-4B1B-A0B1-32C5656159F4}" srcOrd="0" destOrd="0" presId="urn:microsoft.com/office/officeart/2008/layout/LinedList"/>
    <dgm:cxn modelId="{5EA8ED7C-5BC6-43B4-BA00-C3E916030FCA}" srcId="{AC3BAFD2-6A13-4681-AC40-DBE0F9483FC8}" destId="{EE97FEFE-5852-4120-BAA9-DE24DDB7E1A6}" srcOrd="0" destOrd="0" parTransId="{BCD68E1E-8F6F-4222-B401-FB139F978858}" sibTransId="{F85B11AF-E82F-4176-B98A-927B0A719BCD}"/>
    <dgm:cxn modelId="{FDA9AEF9-89FA-4CE0-BE19-7235A24324F2}" type="presOf" srcId="{79FE9195-ECFF-4CD8-8380-27A9EEEBC21F}" destId="{FC1BC36F-7A02-42F2-932F-AD124CAA6F29}" srcOrd="0" destOrd="0" presId="urn:microsoft.com/office/officeart/2008/layout/LinedList"/>
    <dgm:cxn modelId="{C570A478-61C8-4FA2-9FE1-3E9C470F7B7E}" srcId="{C59555D7-33C1-44D2-BE55-5614E8128F27}" destId="{AC3BAFD2-6A13-4681-AC40-DBE0F9483FC8}" srcOrd="0" destOrd="0" parTransId="{D349FAE6-E3E3-4966-B410-56CBDDE73A1D}" sibTransId="{321A700A-4AAC-4CC9-BEAF-4E20FA3BE576}"/>
    <dgm:cxn modelId="{8C0E2D24-C9AA-49C0-89E1-47C209217E6C}" type="presOf" srcId="{C06F924A-AA6E-46E0-AA54-F289CB733D2C}" destId="{F39B2206-66B7-429D-81E2-9CB7B76865FA}" srcOrd="0" destOrd="0" presId="urn:microsoft.com/office/officeart/2008/layout/LinedList"/>
    <dgm:cxn modelId="{55AA107A-54C4-4B76-916E-7925657CC436}" srcId="{AC3BAFD2-6A13-4681-AC40-DBE0F9483FC8}" destId="{253B4CFB-176E-411A-95EB-901727406307}" srcOrd="9" destOrd="0" parTransId="{51BE916A-D31F-49DB-A3EA-05D030DF0187}" sibTransId="{F67295BF-2E46-4F19-B1E2-86808BB28031}"/>
    <dgm:cxn modelId="{CFEAF61E-D944-4BF4-BED3-FF05987B8D84}" srcId="{AC3BAFD2-6A13-4681-AC40-DBE0F9483FC8}" destId="{8D51FF2E-D24A-449D-AB30-3D110CB5A8D4}" srcOrd="3" destOrd="0" parTransId="{A39F0F31-5B0D-4F45-9E59-09A4C1A16578}" sibTransId="{AE912029-DBA8-4DEE-B17A-551C919040D8}"/>
    <dgm:cxn modelId="{DD2931AC-22EF-4FEC-9381-8EF88FC506CB}" srcId="{AC3BAFD2-6A13-4681-AC40-DBE0F9483FC8}" destId="{79FE9195-ECFF-4CD8-8380-27A9EEEBC21F}" srcOrd="2" destOrd="0" parTransId="{7F390366-ED1D-4C87-9F15-68E0B3879CA9}" sibTransId="{0543A095-0A38-4774-995D-A42ED555791F}"/>
    <dgm:cxn modelId="{13B790A3-6B24-403E-8560-ED249E68157C}" type="presOf" srcId="{253B4CFB-176E-411A-95EB-901727406307}" destId="{1C29296B-D903-4847-86C5-5AD89FF00F22}" srcOrd="0" destOrd="0" presId="urn:microsoft.com/office/officeart/2008/layout/LinedList"/>
    <dgm:cxn modelId="{CEDF7D3C-DF39-4E72-B760-3B25C0A179C7}" srcId="{AC3BAFD2-6A13-4681-AC40-DBE0F9483FC8}" destId="{92CFD661-3696-4E26-B562-0791D1807B8A}" srcOrd="1" destOrd="0" parTransId="{A71D4663-95CB-421F-8A1C-BA5EC64AE1BB}" sibTransId="{006095D6-C30E-4767-A389-2AD90163E35F}"/>
    <dgm:cxn modelId="{57262B78-C35C-403E-8556-8B79947F783A}" srcId="{AC3BAFD2-6A13-4681-AC40-DBE0F9483FC8}" destId="{C6E25CAB-3220-4AB3-8884-8F9F11808A6B}" srcOrd="7" destOrd="0" parTransId="{DA9AD1FF-36EE-40C9-99A8-48D239FE04EF}" sibTransId="{6A0A4E30-9364-45AB-860A-ADCBF015F513}"/>
    <dgm:cxn modelId="{84871E10-1796-4C63-92DA-4781430BCE58}" srcId="{AC3BAFD2-6A13-4681-AC40-DBE0F9483FC8}" destId="{5FD0CB1D-8C20-4965-B558-A0C3EBD8EA12}" srcOrd="5" destOrd="0" parTransId="{A017D605-4685-429C-ADE9-3B71C8618547}" sibTransId="{B89784B2-8862-42AC-829E-040200B9A580}"/>
    <dgm:cxn modelId="{03E8467E-600C-4A4B-AE84-FE38C2CA2BC5}" type="presOf" srcId="{AC3BAFD2-6A13-4681-AC40-DBE0F9483FC8}" destId="{E89470DC-DDE0-498D-AD19-D5F6762E469A}" srcOrd="0" destOrd="0" presId="urn:microsoft.com/office/officeart/2008/layout/LinedList"/>
    <dgm:cxn modelId="{ED97BA33-B582-465C-94D0-582A78BA9FE4}" type="presOf" srcId="{CD656E77-F2F3-4467-93D8-822F131EB949}" destId="{0521EC3B-072E-4C48-81A7-5328E7F55412}" srcOrd="0" destOrd="0" presId="urn:microsoft.com/office/officeart/2008/layout/LinedList"/>
    <dgm:cxn modelId="{88BF074C-D9DD-401C-9CCE-65B6394AF466}" type="presOf" srcId="{8C4C6187-E888-4226-B9C6-2FE402AC9A7F}" destId="{AE29E4DB-6C1B-46CB-A5ED-73D7EF1240A5}" srcOrd="0" destOrd="0" presId="urn:microsoft.com/office/officeart/2008/layout/LinedList"/>
    <dgm:cxn modelId="{E1C454F4-4AE7-4656-A4CD-FF1679D7FD9F}" type="presParOf" srcId="{67871BBC-CDC6-450F-A7C3-9296AD6D3EA1}" destId="{3B840FAF-7BEE-416C-B660-03E6C82587E4}" srcOrd="0" destOrd="0" presId="urn:microsoft.com/office/officeart/2008/layout/LinedList"/>
    <dgm:cxn modelId="{FBECEDEB-1476-47EE-B976-6D43C87495E5}" type="presParOf" srcId="{67871BBC-CDC6-450F-A7C3-9296AD6D3EA1}" destId="{A8172988-E4B3-40B7-A37D-D8F0A1EDC3E5}" srcOrd="1" destOrd="0" presId="urn:microsoft.com/office/officeart/2008/layout/LinedList"/>
    <dgm:cxn modelId="{7D2A766B-C103-4D93-8791-1A8460BA284D}" type="presParOf" srcId="{A8172988-E4B3-40B7-A37D-D8F0A1EDC3E5}" destId="{E89470DC-DDE0-498D-AD19-D5F6762E469A}" srcOrd="0" destOrd="0" presId="urn:microsoft.com/office/officeart/2008/layout/LinedList"/>
    <dgm:cxn modelId="{91357972-4FEF-4FB6-BFFB-8C81AC4CEF7C}" type="presParOf" srcId="{A8172988-E4B3-40B7-A37D-D8F0A1EDC3E5}" destId="{6F8C17E5-2880-4E0E-8677-EA10AE5CD52C}" srcOrd="1" destOrd="0" presId="urn:microsoft.com/office/officeart/2008/layout/LinedList"/>
    <dgm:cxn modelId="{6C70D59D-AEA9-45D7-BEEB-7C6EBA1F2274}" type="presParOf" srcId="{6F8C17E5-2880-4E0E-8677-EA10AE5CD52C}" destId="{052D30E1-0AC0-4E22-BAF8-570B89DA7D61}" srcOrd="0" destOrd="0" presId="urn:microsoft.com/office/officeart/2008/layout/LinedList"/>
    <dgm:cxn modelId="{F6E5D3F9-0A7E-45F4-B3D6-616189EAE35A}" type="presParOf" srcId="{6F8C17E5-2880-4E0E-8677-EA10AE5CD52C}" destId="{2A4D7069-C701-48E3-A760-06566768332C}" srcOrd="1" destOrd="0" presId="urn:microsoft.com/office/officeart/2008/layout/LinedList"/>
    <dgm:cxn modelId="{E800A342-FD90-4EE2-B133-C17B58000789}" type="presParOf" srcId="{2A4D7069-C701-48E3-A760-06566768332C}" destId="{95C2CE77-2A2F-420A-B053-DC9CF77F5A08}" srcOrd="0" destOrd="0" presId="urn:microsoft.com/office/officeart/2008/layout/LinedList"/>
    <dgm:cxn modelId="{BC93C2D7-3D09-459E-9D78-F066E51E17A7}" type="presParOf" srcId="{2A4D7069-C701-48E3-A760-06566768332C}" destId="{8D23F4A4-2A2A-4B2E-8284-0343CF0ACBE1}" srcOrd="1" destOrd="0" presId="urn:microsoft.com/office/officeart/2008/layout/LinedList"/>
    <dgm:cxn modelId="{04A17C45-EFB5-40CD-963C-90636658EF70}" type="presParOf" srcId="{2A4D7069-C701-48E3-A760-06566768332C}" destId="{752F0C1C-ED63-4EB0-8989-5A9BA3548283}" srcOrd="2" destOrd="0" presId="urn:microsoft.com/office/officeart/2008/layout/LinedList"/>
    <dgm:cxn modelId="{4A6707BD-5060-4DAB-BE7A-F4379A18F337}" type="presParOf" srcId="{6F8C17E5-2880-4E0E-8677-EA10AE5CD52C}" destId="{43A579BD-FB0A-4EEF-8287-E19737A092D0}" srcOrd="2" destOrd="0" presId="urn:microsoft.com/office/officeart/2008/layout/LinedList"/>
    <dgm:cxn modelId="{F2DF097D-C6A9-498A-B3C1-71281C031D1B}" type="presParOf" srcId="{6F8C17E5-2880-4E0E-8677-EA10AE5CD52C}" destId="{2D41A115-3384-4A43-815E-F916FD4F0CB1}" srcOrd="3" destOrd="0" presId="urn:microsoft.com/office/officeart/2008/layout/LinedList"/>
    <dgm:cxn modelId="{593EE080-C541-4912-9E27-F241B7D6D714}" type="presParOf" srcId="{6F8C17E5-2880-4E0E-8677-EA10AE5CD52C}" destId="{A5640F0E-B9E9-40DC-A92B-47568A24770B}" srcOrd="4" destOrd="0" presId="urn:microsoft.com/office/officeart/2008/layout/LinedList"/>
    <dgm:cxn modelId="{358E4BCA-57BD-41F8-8076-76529837FB85}" type="presParOf" srcId="{A5640F0E-B9E9-40DC-A92B-47568A24770B}" destId="{1F11C60B-8839-4F5C-88C5-E25C7A137735}" srcOrd="0" destOrd="0" presId="urn:microsoft.com/office/officeart/2008/layout/LinedList"/>
    <dgm:cxn modelId="{ADB85317-ED4B-47A0-92C0-92277A591149}" type="presParOf" srcId="{A5640F0E-B9E9-40DC-A92B-47568A24770B}" destId="{1204D49A-B90F-4B1B-A0B1-32C5656159F4}" srcOrd="1" destOrd="0" presId="urn:microsoft.com/office/officeart/2008/layout/LinedList"/>
    <dgm:cxn modelId="{0E63F720-5DEE-42BD-923E-D3CA038B00B7}" type="presParOf" srcId="{A5640F0E-B9E9-40DC-A92B-47568A24770B}" destId="{A495EF39-A7B0-4452-8127-C51F5397DF76}" srcOrd="2" destOrd="0" presId="urn:microsoft.com/office/officeart/2008/layout/LinedList"/>
    <dgm:cxn modelId="{F7D8893D-6D3D-43DD-98D0-C17534C91EA5}" type="presParOf" srcId="{6F8C17E5-2880-4E0E-8677-EA10AE5CD52C}" destId="{9F9EB086-83F3-42AC-9A00-20F83E576409}" srcOrd="5" destOrd="0" presId="urn:microsoft.com/office/officeart/2008/layout/LinedList"/>
    <dgm:cxn modelId="{A37C9E27-1927-4AEA-B20E-CD174BD7017A}" type="presParOf" srcId="{6F8C17E5-2880-4E0E-8677-EA10AE5CD52C}" destId="{688F45D3-67CD-4A03-8889-B86DF0A25A8A}" srcOrd="6" destOrd="0" presId="urn:microsoft.com/office/officeart/2008/layout/LinedList"/>
    <dgm:cxn modelId="{B503136E-4F1B-4C4B-852E-B9A9AE561B91}" type="presParOf" srcId="{6F8C17E5-2880-4E0E-8677-EA10AE5CD52C}" destId="{83BE2FC5-C22E-4883-A4A5-F66F38B7F2CC}" srcOrd="7" destOrd="0" presId="urn:microsoft.com/office/officeart/2008/layout/LinedList"/>
    <dgm:cxn modelId="{710B5584-EC07-46A7-96BD-80113A3A950E}" type="presParOf" srcId="{83BE2FC5-C22E-4883-A4A5-F66F38B7F2CC}" destId="{700D517D-AACD-4EF5-B51A-8D31A093B253}" srcOrd="0" destOrd="0" presId="urn:microsoft.com/office/officeart/2008/layout/LinedList"/>
    <dgm:cxn modelId="{1C636CAA-E1C0-4E17-9890-3B3C0B08EFC5}" type="presParOf" srcId="{83BE2FC5-C22E-4883-A4A5-F66F38B7F2CC}" destId="{FC1BC36F-7A02-42F2-932F-AD124CAA6F29}" srcOrd="1" destOrd="0" presId="urn:microsoft.com/office/officeart/2008/layout/LinedList"/>
    <dgm:cxn modelId="{98B28571-DF0A-4E23-A2DE-73EF9D92B35D}" type="presParOf" srcId="{83BE2FC5-C22E-4883-A4A5-F66F38B7F2CC}" destId="{E302A166-604A-4124-8F7E-C4E992CBCFD3}" srcOrd="2" destOrd="0" presId="urn:microsoft.com/office/officeart/2008/layout/LinedList"/>
    <dgm:cxn modelId="{7F826C43-47A2-413E-BC84-075F9D73A4EF}" type="presParOf" srcId="{6F8C17E5-2880-4E0E-8677-EA10AE5CD52C}" destId="{35D9AEBF-2110-4F1A-A287-B6C860812D38}" srcOrd="8" destOrd="0" presId="urn:microsoft.com/office/officeart/2008/layout/LinedList"/>
    <dgm:cxn modelId="{C77F9487-8186-4583-8850-592F39603762}" type="presParOf" srcId="{6F8C17E5-2880-4E0E-8677-EA10AE5CD52C}" destId="{7BE65983-1BF3-4494-B95F-1588D482BA56}" srcOrd="9" destOrd="0" presId="urn:microsoft.com/office/officeart/2008/layout/LinedList"/>
    <dgm:cxn modelId="{6E5C122D-DEE4-4732-9656-AD5319CEF3A8}" type="presParOf" srcId="{6F8C17E5-2880-4E0E-8677-EA10AE5CD52C}" destId="{35860097-7E06-4BF5-823C-FB82856D4530}" srcOrd="10" destOrd="0" presId="urn:microsoft.com/office/officeart/2008/layout/LinedList"/>
    <dgm:cxn modelId="{F3FC04FE-D534-4159-9C35-E55ACCC4E057}" type="presParOf" srcId="{35860097-7E06-4BF5-823C-FB82856D4530}" destId="{1A329C00-966E-4E25-8054-8796475BCFA2}" srcOrd="0" destOrd="0" presId="urn:microsoft.com/office/officeart/2008/layout/LinedList"/>
    <dgm:cxn modelId="{22D45DB4-12B9-4E55-8BA7-1C1E3B71F810}" type="presParOf" srcId="{35860097-7E06-4BF5-823C-FB82856D4530}" destId="{3EB65CD2-AAF8-43BF-9DDA-87EE1C958D20}" srcOrd="1" destOrd="0" presId="urn:microsoft.com/office/officeart/2008/layout/LinedList"/>
    <dgm:cxn modelId="{FA73AC0B-89AC-42E8-8265-A10078625503}" type="presParOf" srcId="{35860097-7E06-4BF5-823C-FB82856D4530}" destId="{07CC13FD-6481-48FB-9D90-7A1BF5668889}" srcOrd="2" destOrd="0" presId="urn:microsoft.com/office/officeart/2008/layout/LinedList"/>
    <dgm:cxn modelId="{CF130686-E5AA-432A-B80C-6EAA5A028E4C}" type="presParOf" srcId="{6F8C17E5-2880-4E0E-8677-EA10AE5CD52C}" destId="{FBDA2442-331D-436A-AD0E-EB7D6360FB82}" srcOrd="11" destOrd="0" presId="urn:microsoft.com/office/officeart/2008/layout/LinedList"/>
    <dgm:cxn modelId="{016AF0B1-0CAD-4502-B8D4-B994314F4089}" type="presParOf" srcId="{6F8C17E5-2880-4E0E-8677-EA10AE5CD52C}" destId="{3CD8CD45-F358-42D2-99F8-512F71786559}" srcOrd="12" destOrd="0" presId="urn:microsoft.com/office/officeart/2008/layout/LinedList"/>
    <dgm:cxn modelId="{5A51D1E4-9ADD-4655-9973-9C1BC49145E9}" type="presParOf" srcId="{6F8C17E5-2880-4E0E-8677-EA10AE5CD52C}" destId="{D93E36DA-A276-45BF-AFB8-2BE8AB74C472}" srcOrd="13" destOrd="0" presId="urn:microsoft.com/office/officeart/2008/layout/LinedList"/>
    <dgm:cxn modelId="{37CDB54F-CFB5-4022-8CC7-3CDBDA3F2FAF}" type="presParOf" srcId="{D93E36DA-A276-45BF-AFB8-2BE8AB74C472}" destId="{031DD47E-0E3F-4E5C-9608-4F43603DDBA4}" srcOrd="0" destOrd="0" presId="urn:microsoft.com/office/officeart/2008/layout/LinedList"/>
    <dgm:cxn modelId="{BF42E1B2-F06D-4A9F-A49B-B07EB7C9F7E1}" type="presParOf" srcId="{D93E36DA-A276-45BF-AFB8-2BE8AB74C472}" destId="{AE29E4DB-6C1B-46CB-A5ED-73D7EF1240A5}" srcOrd="1" destOrd="0" presId="urn:microsoft.com/office/officeart/2008/layout/LinedList"/>
    <dgm:cxn modelId="{9A0EEC8F-B538-4856-8C9B-4744E97A332E}" type="presParOf" srcId="{D93E36DA-A276-45BF-AFB8-2BE8AB74C472}" destId="{4AA3CFDA-B6C6-44D1-8614-7BA3F21EAA76}" srcOrd="2" destOrd="0" presId="urn:microsoft.com/office/officeart/2008/layout/LinedList"/>
    <dgm:cxn modelId="{F817AC96-299F-4577-9E21-333BD6C44A40}" type="presParOf" srcId="{6F8C17E5-2880-4E0E-8677-EA10AE5CD52C}" destId="{DAFF6B78-C713-4E69-AA36-9BBD0F38C0EC}" srcOrd="14" destOrd="0" presId="urn:microsoft.com/office/officeart/2008/layout/LinedList"/>
    <dgm:cxn modelId="{EF9C89A3-7D36-4A5F-8B52-19B71420FA85}" type="presParOf" srcId="{6F8C17E5-2880-4E0E-8677-EA10AE5CD52C}" destId="{9E54AF30-9C4A-4878-9D1C-8BC71C14199F}" srcOrd="15" destOrd="0" presId="urn:microsoft.com/office/officeart/2008/layout/LinedList"/>
    <dgm:cxn modelId="{331972DC-790F-420B-840B-11EA742AFD3C}" type="presParOf" srcId="{6F8C17E5-2880-4E0E-8677-EA10AE5CD52C}" destId="{0D4967B9-2CFB-48EF-95C6-6018E3234D4B}" srcOrd="16" destOrd="0" presId="urn:microsoft.com/office/officeart/2008/layout/LinedList"/>
    <dgm:cxn modelId="{F8F77E17-0BB2-4EAC-9553-EC9356E91614}" type="presParOf" srcId="{0D4967B9-2CFB-48EF-95C6-6018E3234D4B}" destId="{F5059839-F5BE-4079-86DB-6022642DB11C}" srcOrd="0" destOrd="0" presId="urn:microsoft.com/office/officeart/2008/layout/LinedList"/>
    <dgm:cxn modelId="{AABD269D-50F2-4D75-BB94-3D896843526E}" type="presParOf" srcId="{0D4967B9-2CFB-48EF-95C6-6018E3234D4B}" destId="{5ED37157-318F-40CA-81F9-26CF6E3D9699}" srcOrd="1" destOrd="0" presId="urn:microsoft.com/office/officeart/2008/layout/LinedList"/>
    <dgm:cxn modelId="{29FE79EE-5F79-42DB-AACB-66781111C3AC}" type="presParOf" srcId="{0D4967B9-2CFB-48EF-95C6-6018E3234D4B}" destId="{3AF97B93-721A-4699-A9A3-4C1CF13ED340}" srcOrd="2" destOrd="0" presId="urn:microsoft.com/office/officeart/2008/layout/LinedList"/>
    <dgm:cxn modelId="{F0435751-34B8-434E-A152-CA14F6D6B06B}" type="presParOf" srcId="{6F8C17E5-2880-4E0E-8677-EA10AE5CD52C}" destId="{BA2809C1-F190-48AD-B712-87371D9E298B}" srcOrd="17" destOrd="0" presId="urn:microsoft.com/office/officeart/2008/layout/LinedList"/>
    <dgm:cxn modelId="{76546A8B-74F3-4408-B4C8-78E504B54863}" type="presParOf" srcId="{6F8C17E5-2880-4E0E-8677-EA10AE5CD52C}" destId="{39ADEBE5-0757-4CDE-B474-D3B64691EFB1}" srcOrd="18" destOrd="0" presId="urn:microsoft.com/office/officeart/2008/layout/LinedList"/>
    <dgm:cxn modelId="{80C5D983-B85A-4293-B3CC-68E6F6403F47}" type="presParOf" srcId="{6F8C17E5-2880-4E0E-8677-EA10AE5CD52C}" destId="{901FA4CC-E0C3-476C-8B8E-5BCFC858E109}" srcOrd="19" destOrd="0" presId="urn:microsoft.com/office/officeart/2008/layout/LinedList"/>
    <dgm:cxn modelId="{7A1FA54B-31C0-41C4-B76E-0032675B8D43}" type="presParOf" srcId="{901FA4CC-E0C3-476C-8B8E-5BCFC858E109}" destId="{E76EDC35-3425-4A61-BAA6-9D8057BF35D7}" srcOrd="0" destOrd="0" presId="urn:microsoft.com/office/officeart/2008/layout/LinedList"/>
    <dgm:cxn modelId="{00229AA3-2271-48FF-A9F5-D77CFF6D05C5}" type="presParOf" srcId="{901FA4CC-E0C3-476C-8B8E-5BCFC858E109}" destId="{F39B2206-66B7-429D-81E2-9CB7B76865FA}" srcOrd="1" destOrd="0" presId="urn:microsoft.com/office/officeart/2008/layout/LinedList"/>
    <dgm:cxn modelId="{35091ACD-EF2F-4A7D-9673-A21DF85CA8E3}" type="presParOf" srcId="{901FA4CC-E0C3-476C-8B8E-5BCFC858E109}" destId="{F4838681-D183-4369-8F3C-5DA1AB64E471}" srcOrd="2" destOrd="0" presId="urn:microsoft.com/office/officeart/2008/layout/LinedList"/>
    <dgm:cxn modelId="{8B5376EB-943F-4642-9482-9FCBD89D56B8}" type="presParOf" srcId="{6F8C17E5-2880-4E0E-8677-EA10AE5CD52C}" destId="{0391CAC0-C871-4DA4-ACDB-2E5D00405F5E}" srcOrd="20" destOrd="0" presId="urn:microsoft.com/office/officeart/2008/layout/LinedList"/>
    <dgm:cxn modelId="{2261C202-AD4D-4599-843E-AD5610CA5D20}" type="presParOf" srcId="{6F8C17E5-2880-4E0E-8677-EA10AE5CD52C}" destId="{D350B72B-4C15-4FC0-B37A-5C4FC020A64A}" srcOrd="21" destOrd="0" presId="urn:microsoft.com/office/officeart/2008/layout/LinedList"/>
    <dgm:cxn modelId="{D2700477-57EB-4BCC-999E-F29D73DCDC04}" type="presParOf" srcId="{6F8C17E5-2880-4E0E-8677-EA10AE5CD52C}" destId="{AD30512B-C6CF-46DB-B0A5-FC89C24397AB}" srcOrd="22" destOrd="0" presId="urn:microsoft.com/office/officeart/2008/layout/LinedList"/>
    <dgm:cxn modelId="{0293141C-BD50-4896-B3BE-C529171B1AE5}" type="presParOf" srcId="{AD30512B-C6CF-46DB-B0A5-FC89C24397AB}" destId="{8FF9F360-F210-496D-A799-F75DAF6AB21C}" srcOrd="0" destOrd="0" presId="urn:microsoft.com/office/officeart/2008/layout/LinedList"/>
    <dgm:cxn modelId="{4F2ACAE3-239E-4D36-8F24-940DD71E5526}" type="presParOf" srcId="{AD30512B-C6CF-46DB-B0A5-FC89C24397AB}" destId="{937A5E0F-5DCB-403A-83B4-EA9AC5F46A52}" srcOrd="1" destOrd="0" presId="urn:microsoft.com/office/officeart/2008/layout/LinedList"/>
    <dgm:cxn modelId="{F8517475-51B8-49B1-AD76-16882C45CC9D}" type="presParOf" srcId="{AD30512B-C6CF-46DB-B0A5-FC89C24397AB}" destId="{965F025F-29EE-407E-8C0E-DF416CB5E18F}" srcOrd="2" destOrd="0" presId="urn:microsoft.com/office/officeart/2008/layout/LinedList"/>
    <dgm:cxn modelId="{285E3B0D-45D3-4C93-A947-422EC5F854DD}" type="presParOf" srcId="{6F8C17E5-2880-4E0E-8677-EA10AE5CD52C}" destId="{1952E489-7307-473F-9B77-A8E93DB438C4}" srcOrd="23" destOrd="0" presId="urn:microsoft.com/office/officeart/2008/layout/LinedList"/>
    <dgm:cxn modelId="{DFEA3E9A-5FFE-42AD-BD91-7A7E62578A0B}" type="presParOf" srcId="{6F8C17E5-2880-4E0E-8677-EA10AE5CD52C}" destId="{7AC6875B-B5C7-4847-8589-49BCB40BA080}" srcOrd="24" destOrd="0" presId="urn:microsoft.com/office/officeart/2008/layout/LinedList"/>
    <dgm:cxn modelId="{B97FA89D-F99F-4D29-9962-F69C4E980094}" type="presParOf" srcId="{6F8C17E5-2880-4E0E-8677-EA10AE5CD52C}" destId="{538AF2C0-CD56-4BDF-8E98-562CBDE98415}" srcOrd="25" destOrd="0" presId="urn:microsoft.com/office/officeart/2008/layout/LinedList"/>
    <dgm:cxn modelId="{2EB1ED99-1E9A-4BB5-8AD6-A68130A95E95}" type="presParOf" srcId="{538AF2C0-CD56-4BDF-8E98-562CBDE98415}" destId="{4C45CC63-D7E4-4551-AAC5-A64A1F04157A}" srcOrd="0" destOrd="0" presId="urn:microsoft.com/office/officeart/2008/layout/LinedList"/>
    <dgm:cxn modelId="{6D478129-EE22-4C9E-B6DE-D03006418210}" type="presParOf" srcId="{538AF2C0-CD56-4BDF-8E98-562CBDE98415}" destId="{0521EC3B-072E-4C48-81A7-5328E7F55412}" srcOrd="1" destOrd="0" presId="urn:microsoft.com/office/officeart/2008/layout/LinedList"/>
    <dgm:cxn modelId="{02DDBF3D-10D8-4355-9231-C547B3D1F702}" type="presParOf" srcId="{538AF2C0-CD56-4BDF-8E98-562CBDE98415}" destId="{BB934DF3-4F48-40D9-8AE0-A0D4BF5C69DF}" srcOrd="2" destOrd="0" presId="urn:microsoft.com/office/officeart/2008/layout/LinedList"/>
    <dgm:cxn modelId="{192D3D0A-6D07-47BE-8365-B7F72E655A58}" type="presParOf" srcId="{6F8C17E5-2880-4E0E-8677-EA10AE5CD52C}" destId="{74787BC1-E671-430D-B718-F38C0BB038FC}" srcOrd="26" destOrd="0" presId="urn:microsoft.com/office/officeart/2008/layout/LinedList"/>
    <dgm:cxn modelId="{CCC03FA7-3C31-4103-8BBF-37B8AD2E94FD}" type="presParOf" srcId="{6F8C17E5-2880-4E0E-8677-EA10AE5CD52C}" destId="{59DCAF44-85B0-48E8-B52C-05904E19501B}" srcOrd="27" destOrd="0" presId="urn:microsoft.com/office/officeart/2008/layout/LinedList"/>
    <dgm:cxn modelId="{EF9E8720-14A3-431B-AD5C-04651F2FBEF0}" type="presParOf" srcId="{6F8C17E5-2880-4E0E-8677-EA10AE5CD52C}" destId="{8DD180A0-D687-4299-AF66-37FC4C2FB72B}" srcOrd="28" destOrd="0" presId="urn:microsoft.com/office/officeart/2008/layout/LinedList"/>
    <dgm:cxn modelId="{E6772EE1-0B3A-436C-8B98-C54CD84E0428}" type="presParOf" srcId="{8DD180A0-D687-4299-AF66-37FC4C2FB72B}" destId="{7E4A9E65-DC48-49C5-856F-332E6E7B4030}" srcOrd="0" destOrd="0" presId="urn:microsoft.com/office/officeart/2008/layout/LinedList"/>
    <dgm:cxn modelId="{0046EF36-CE92-4D38-A27C-A78753AC7BAC}" type="presParOf" srcId="{8DD180A0-D687-4299-AF66-37FC4C2FB72B}" destId="{1C29296B-D903-4847-86C5-5AD89FF00F22}" srcOrd="1" destOrd="0" presId="urn:microsoft.com/office/officeart/2008/layout/LinedList"/>
    <dgm:cxn modelId="{172341EC-D9ED-4AA5-AF2E-690A98FC50BE}" type="presParOf" srcId="{8DD180A0-D687-4299-AF66-37FC4C2FB72B}" destId="{F7F62D12-9749-4778-B3D3-50789C4E982B}" srcOrd="2" destOrd="0" presId="urn:microsoft.com/office/officeart/2008/layout/LinedList"/>
    <dgm:cxn modelId="{2C7F7DCD-DF55-4BE6-B61B-876D0601D27A}" type="presParOf" srcId="{6F8C17E5-2880-4E0E-8677-EA10AE5CD52C}" destId="{E959B4F7-97B2-4FBA-ADF9-8BE43E72D1F5}" srcOrd="29" destOrd="0" presId="urn:microsoft.com/office/officeart/2008/layout/LinedList"/>
    <dgm:cxn modelId="{43C34579-B293-459B-801B-1B0D192EF00B}" type="presParOf" srcId="{6F8C17E5-2880-4E0E-8677-EA10AE5CD52C}" destId="{691059FB-A1CD-4BA2-9381-FC7360FD9805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9555D7-33C1-44D2-BE55-5614E8128F27}" type="doc">
      <dgm:prSet loTypeId="urn:microsoft.com/office/officeart/2008/layout/LinedList" loCatId="list" qsTypeId="urn:microsoft.com/office/officeart/2005/8/quickstyle/3d3" qsCatId="3D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AC3BAFD2-6A13-4681-AC40-DBE0F9483FC8}">
      <dgm:prSet phldrT="[文字]" custT="1"/>
      <dgm:spPr/>
      <dgm:t>
        <a:bodyPr/>
        <a:lstStyle/>
        <a:p>
          <a:endParaRPr lang="zh-TW" altLang="en-US" sz="2000" b="1" dirty="0">
            <a:solidFill>
              <a:schemeClr val="accent3">
                <a:lumMod val="50000"/>
              </a:schemeClr>
            </a:solidFill>
            <a:latin typeface="標楷體" pitchFamily="65" charset="-120"/>
            <a:ea typeface="標楷體" pitchFamily="65" charset="-120"/>
          </a:endParaRPr>
        </a:p>
      </dgm:t>
    </dgm:pt>
    <dgm:pt modelId="{D349FAE6-E3E3-4966-B410-56CBDDE73A1D}" type="parTrans" cxnId="{C570A478-61C8-4FA2-9FE1-3E9C470F7B7E}">
      <dgm:prSet/>
      <dgm:spPr/>
      <dgm:t>
        <a:bodyPr/>
        <a:lstStyle/>
        <a:p>
          <a:endParaRPr lang="zh-TW" altLang="en-US" sz="2000"/>
        </a:p>
      </dgm:t>
    </dgm:pt>
    <dgm:pt modelId="{321A700A-4AAC-4CC9-BEAF-4E20FA3BE576}" type="sibTrans" cxnId="{C570A478-61C8-4FA2-9FE1-3E9C470F7B7E}">
      <dgm:prSet/>
      <dgm:spPr/>
      <dgm:t>
        <a:bodyPr/>
        <a:lstStyle/>
        <a:p>
          <a:endParaRPr lang="zh-TW" altLang="en-US" sz="2000"/>
        </a:p>
      </dgm:t>
    </dgm:pt>
    <dgm:pt modelId="{FFF2BD1D-063B-4841-B2DF-20AA59D5273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</a:t>
          </a:r>
          <a:endParaRPr lang="zh-TW" altLang="en-US" sz="2000" dirty="0"/>
        </a:p>
      </dgm:t>
    </dgm:pt>
    <dgm:pt modelId="{E75B79BC-ED0F-4ECB-BFBE-28B8733DAD4D}" type="parTrans" cxnId="{9655EDA0-F78B-4E7F-AC98-5CE948781386}">
      <dgm:prSet/>
      <dgm:spPr/>
      <dgm:t>
        <a:bodyPr/>
        <a:lstStyle/>
        <a:p>
          <a:endParaRPr lang="zh-TW" altLang="en-US" sz="2000"/>
        </a:p>
      </dgm:t>
    </dgm:pt>
    <dgm:pt modelId="{F1EEF255-BFFC-4472-88BF-45076318F1F3}" type="sibTrans" cxnId="{9655EDA0-F78B-4E7F-AC98-5CE948781386}">
      <dgm:prSet/>
      <dgm:spPr/>
      <dgm:t>
        <a:bodyPr/>
        <a:lstStyle/>
        <a:p>
          <a:endParaRPr lang="zh-TW" altLang="en-US" sz="2000"/>
        </a:p>
      </dgm:t>
    </dgm:pt>
    <dgm:pt modelId="{CFE6C95F-77DB-4090-B05C-7488D30CD5AC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˙國防部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D896F746-519F-4700-8EE8-7CBDC5C3604F}" type="parTrans" cxnId="{EF5671FE-8D1F-40D4-83B1-622FD3CBE01B}">
      <dgm:prSet/>
      <dgm:spPr/>
      <dgm:t>
        <a:bodyPr/>
        <a:lstStyle/>
        <a:p>
          <a:endParaRPr lang="zh-TW" altLang="en-US" sz="2000"/>
        </a:p>
      </dgm:t>
    </dgm:pt>
    <dgm:pt modelId="{A54288F2-1598-4623-97C2-57179ADBD2F3}" type="sibTrans" cxnId="{EF5671FE-8D1F-40D4-83B1-622FD3CBE01B}">
      <dgm:prSet/>
      <dgm:spPr/>
      <dgm:t>
        <a:bodyPr/>
        <a:lstStyle/>
        <a:p>
          <a:endParaRPr lang="zh-TW" altLang="en-US" sz="2000"/>
        </a:p>
      </dgm:t>
    </dgm:pt>
    <dgm:pt modelId="{066A9D56-5075-41D2-B009-C7529A778D5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˙檔案管理局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177017A-E979-41E3-AAFE-ED006764E3E7}" type="parTrans" cxnId="{48A18F26-9A71-4802-8DA4-DD073DB2081B}">
      <dgm:prSet/>
      <dgm:spPr/>
      <dgm:t>
        <a:bodyPr/>
        <a:lstStyle/>
        <a:p>
          <a:endParaRPr lang="zh-TW" altLang="en-US" sz="2000"/>
        </a:p>
      </dgm:t>
    </dgm:pt>
    <dgm:pt modelId="{D9D3C2E6-0269-4B3A-BC3F-3A81A6671E26}" type="sibTrans" cxnId="{48A18F26-9A71-4802-8DA4-DD073DB2081B}">
      <dgm:prSet/>
      <dgm:spPr/>
      <dgm:t>
        <a:bodyPr/>
        <a:lstStyle/>
        <a:p>
          <a:endParaRPr lang="zh-TW" altLang="en-US" sz="2000"/>
        </a:p>
      </dgm:t>
    </dgm:pt>
    <dgm:pt modelId="{C6F9744D-12D6-4B6E-864A-CD0C4EA2DB4C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˙內政部役政署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C7418F1-DA1D-40F6-862B-7C05E97C991B}" type="parTrans" cxnId="{E5642F4B-F828-466A-9CEB-3F4C1B85C667}">
      <dgm:prSet/>
      <dgm:spPr/>
      <dgm:t>
        <a:bodyPr/>
        <a:lstStyle/>
        <a:p>
          <a:endParaRPr lang="zh-TW" altLang="en-US" sz="2000"/>
        </a:p>
      </dgm:t>
    </dgm:pt>
    <dgm:pt modelId="{7652875C-8F92-4C5F-93C6-A44D3C3804E6}" type="sibTrans" cxnId="{E5642F4B-F828-466A-9CEB-3F4C1B85C667}">
      <dgm:prSet/>
      <dgm:spPr/>
      <dgm:t>
        <a:bodyPr/>
        <a:lstStyle/>
        <a:p>
          <a:endParaRPr lang="zh-TW" altLang="en-US" sz="2000"/>
        </a:p>
      </dgm:t>
    </dgm:pt>
    <dgm:pt modelId="{FEC35B8C-115C-4759-BDCE-962B263D1354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˙勞工退休基金監理會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D2122F7-B411-4B6A-B22F-F49717D5E7B2}" type="parTrans" cxnId="{7D8343DE-4E53-4DED-B50F-A2B0475FE77F}">
      <dgm:prSet/>
      <dgm:spPr/>
      <dgm:t>
        <a:bodyPr/>
        <a:lstStyle/>
        <a:p>
          <a:endParaRPr lang="zh-TW" altLang="en-US" sz="2000"/>
        </a:p>
      </dgm:t>
    </dgm:pt>
    <dgm:pt modelId="{C5F504BF-76BB-4264-9588-C025941151A9}" type="sibTrans" cxnId="{7D8343DE-4E53-4DED-B50F-A2B0475FE77F}">
      <dgm:prSet/>
      <dgm:spPr/>
      <dgm:t>
        <a:bodyPr/>
        <a:lstStyle/>
        <a:p>
          <a:endParaRPr lang="zh-TW" altLang="en-US" sz="2000"/>
        </a:p>
      </dgm:t>
    </dgm:pt>
    <dgm:pt modelId="{B957B772-2ACC-4A27-8A73-5E5EBF9039AE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˙客家委員會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F5EECAD-6474-4FED-B4F1-0A45A77EA8B1}" type="parTrans" cxnId="{1F072A76-4972-433E-911E-547415CF94A9}">
      <dgm:prSet/>
      <dgm:spPr/>
      <dgm:t>
        <a:bodyPr/>
        <a:lstStyle/>
        <a:p>
          <a:endParaRPr lang="zh-TW" altLang="en-US" sz="2000"/>
        </a:p>
      </dgm:t>
    </dgm:pt>
    <dgm:pt modelId="{864CC14F-E3A9-49FB-926F-499218D99050}" type="sibTrans" cxnId="{1F072A76-4972-433E-911E-547415CF94A9}">
      <dgm:prSet/>
      <dgm:spPr/>
      <dgm:t>
        <a:bodyPr/>
        <a:lstStyle/>
        <a:p>
          <a:endParaRPr lang="zh-TW" altLang="en-US" sz="2000"/>
        </a:p>
      </dgm:t>
    </dgm:pt>
    <dgm:pt modelId="{2370B7E3-2C68-4253-986D-907C889BECC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˙客家委員會客家文化發展中心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A226F35-614C-43A7-81D3-7E9D205EDC6B}" type="parTrans" cxnId="{3BE1C6B2-FB08-4A6B-B26A-E0DB2BB7FFB7}">
      <dgm:prSet/>
      <dgm:spPr/>
      <dgm:t>
        <a:bodyPr/>
        <a:lstStyle/>
        <a:p>
          <a:endParaRPr lang="zh-TW" altLang="en-US" sz="2000"/>
        </a:p>
      </dgm:t>
    </dgm:pt>
    <dgm:pt modelId="{6FD2A67B-87C4-4DEF-A243-17C960F18752}" type="sibTrans" cxnId="{3BE1C6B2-FB08-4A6B-B26A-E0DB2BB7FFB7}">
      <dgm:prSet/>
      <dgm:spPr/>
      <dgm:t>
        <a:bodyPr/>
        <a:lstStyle/>
        <a:p>
          <a:endParaRPr lang="zh-TW" altLang="en-US" sz="2000"/>
        </a:p>
      </dgm:t>
    </dgm:pt>
    <dgm:pt modelId="{690D6F8E-3E99-4D36-AAF4-44AC9A0F6260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˙行政院農業發展委員會漁業署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C07C397B-56AE-40B4-8257-CFF2B20952EE}" type="parTrans" cxnId="{33AB6060-39D4-40E2-A5BA-A59D5978A1D9}">
      <dgm:prSet/>
      <dgm:spPr/>
      <dgm:t>
        <a:bodyPr/>
        <a:lstStyle/>
        <a:p>
          <a:endParaRPr lang="zh-TW" altLang="en-US" sz="2000"/>
        </a:p>
      </dgm:t>
    </dgm:pt>
    <dgm:pt modelId="{8FE7F73F-4C97-4E20-AFA8-AA6F91B0783A}" type="sibTrans" cxnId="{33AB6060-39D4-40E2-A5BA-A59D5978A1D9}">
      <dgm:prSet/>
      <dgm:spPr/>
      <dgm:t>
        <a:bodyPr/>
        <a:lstStyle/>
        <a:p>
          <a:endParaRPr lang="zh-TW" altLang="en-US" sz="2000"/>
        </a:p>
      </dgm:t>
    </dgm:pt>
    <dgm:pt modelId="{E66163FC-9341-4115-9E16-22E07E8E839B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˙行政院農業發展委員會畜產試驗所新竹分所</a:t>
          </a:r>
          <a:endParaRPr lang="zh-TW" altLang="en-US" sz="2000" dirty="0"/>
        </a:p>
      </dgm:t>
    </dgm:pt>
    <dgm:pt modelId="{266872DC-2D5E-4325-A573-641BB2C14D0E}" type="parTrans" cxnId="{36FB1492-553D-49DF-9377-472686959CCE}">
      <dgm:prSet/>
      <dgm:spPr/>
      <dgm:t>
        <a:bodyPr/>
        <a:lstStyle/>
        <a:p>
          <a:endParaRPr lang="zh-TW" altLang="en-US" sz="2000"/>
        </a:p>
      </dgm:t>
    </dgm:pt>
    <dgm:pt modelId="{4EC146A9-88B5-49C0-A6C8-8A4962C20443}" type="sibTrans" cxnId="{36FB1492-553D-49DF-9377-472686959CCE}">
      <dgm:prSet/>
      <dgm:spPr/>
      <dgm:t>
        <a:bodyPr/>
        <a:lstStyle/>
        <a:p>
          <a:endParaRPr lang="zh-TW" altLang="en-US" sz="2000"/>
        </a:p>
      </dgm:t>
    </dgm:pt>
    <dgm:pt modelId="{B5C6FC57-6052-4510-B068-952B13D7F288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˙教育部青年發展署</a:t>
          </a:r>
          <a:endParaRPr lang="zh-TW" altLang="en-US" sz="2000" dirty="0"/>
        </a:p>
      </dgm:t>
    </dgm:pt>
    <dgm:pt modelId="{3D515748-BEC4-4437-BFA8-70B82A6A18FB}" type="parTrans" cxnId="{BF15B586-A3D8-46F7-856F-778493BFED0E}">
      <dgm:prSet/>
      <dgm:spPr/>
      <dgm:t>
        <a:bodyPr/>
        <a:lstStyle/>
        <a:p>
          <a:endParaRPr lang="zh-TW" altLang="en-US" sz="2000"/>
        </a:p>
      </dgm:t>
    </dgm:pt>
    <dgm:pt modelId="{20052B47-F255-427E-8956-52EDAA94A3A0}" type="sibTrans" cxnId="{BF15B586-A3D8-46F7-856F-778493BFED0E}">
      <dgm:prSet/>
      <dgm:spPr/>
      <dgm:t>
        <a:bodyPr/>
        <a:lstStyle/>
        <a:p>
          <a:endParaRPr lang="zh-TW" altLang="en-US" sz="2000"/>
        </a:p>
      </dgm:t>
    </dgm:pt>
    <dgm:pt modelId="{727E99D7-7408-4663-ABD1-543BB4947841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˙教育部體育署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61AC6599-C8F8-4C95-9B52-DF09CFA6897E}" type="parTrans" cxnId="{03B8D5E4-E916-449D-9C66-9A44B9A3C51C}">
      <dgm:prSet/>
      <dgm:spPr/>
      <dgm:t>
        <a:bodyPr/>
        <a:lstStyle/>
        <a:p>
          <a:endParaRPr lang="zh-TW" altLang="en-US" sz="2000"/>
        </a:p>
      </dgm:t>
    </dgm:pt>
    <dgm:pt modelId="{6FE0E893-D46D-4E14-95DE-B796DF0F27E2}" type="sibTrans" cxnId="{03B8D5E4-E916-449D-9C66-9A44B9A3C51C}">
      <dgm:prSet/>
      <dgm:spPr/>
      <dgm:t>
        <a:bodyPr/>
        <a:lstStyle/>
        <a:p>
          <a:endParaRPr lang="zh-TW" altLang="en-US" sz="2000"/>
        </a:p>
      </dgm:t>
    </dgm:pt>
    <dgm:pt modelId="{5456A308-AD35-4AE9-805F-8F92CBB662A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˙經濟部投資審議委員會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55FB93A-B51A-4B04-9E02-C14E570377CB}" type="parTrans" cxnId="{952AE266-2929-4E40-A0FF-89CD66125485}">
      <dgm:prSet/>
      <dgm:spPr/>
      <dgm:t>
        <a:bodyPr/>
        <a:lstStyle/>
        <a:p>
          <a:endParaRPr lang="zh-TW" altLang="en-US" sz="2000"/>
        </a:p>
      </dgm:t>
    </dgm:pt>
    <dgm:pt modelId="{461014C4-EB61-42C6-AB04-B18DFC5F5A71}" type="sibTrans" cxnId="{952AE266-2929-4E40-A0FF-89CD66125485}">
      <dgm:prSet/>
      <dgm:spPr/>
      <dgm:t>
        <a:bodyPr/>
        <a:lstStyle/>
        <a:p>
          <a:endParaRPr lang="zh-TW" altLang="en-US" sz="2000"/>
        </a:p>
      </dgm:t>
    </dgm:pt>
    <dgm:pt modelId="{79428256-82E4-41ED-8A9F-AAA1F2C8400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˙經濟部水利署第四河川局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AAE80E8E-48C0-4D4C-BD7C-0F01711B5699}" type="parTrans" cxnId="{D45165AF-1502-4D48-9721-AAB8C4943317}">
      <dgm:prSet/>
      <dgm:spPr/>
      <dgm:t>
        <a:bodyPr/>
        <a:lstStyle/>
        <a:p>
          <a:endParaRPr lang="zh-TW" altLang="en-US" sz="2000"/>
        </a:p>
      </dgm:t>
    </dgm:pt>
    <dgm:pt modelId="{3F98FB13-7258-4328-B058-A25F9EC7510B}" type="sibTrans" cxnId="{D45165AF-1502-4D48-9721-AAB8C4943317}">
      <dgm:prSet/>
      <dgm:spPr/>
      <dgm:t>
        <a:bodyPr/>
        <a:lstStyle/>
        <a:p>
          <a:endParaRPr lang="zh-TW" altLang="en-US" sz="2000"/>
        </a:p>
      </dgm:t>
    </dgm:pt>
    <dgm:pt modelId="{67871BBC-CDC6-450F-A7C3-9296AD6D3EA1}" type="pres">
      <dgm:prSet presAssocID="{C59555D7-33C1-44D2-BE55-5614E8128F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840FAF-7BEE-416C-B660-03E6C82587E4}" type="pres">
      <dgm:prSet presAssocID="{AC3BAFD2-6A13-4681-AC40-DBE0F9483FC8}" presName="thickLine" presStyleLbl="alignNode1" presStyleIdx="0" presStyleCnt="1"/>
      <dgm:spPr/>
    </dgm:pt>
    <dgm:pt modelId="{A8172988-E4B3-40B7-A37D-D8F0A1EDC3E5}" type="pres">
      <dgm:prSet presAssocID="{AC3BAFD2-6A13-4681-AC40-DBE0F9483FC8}" presName="horz1" presStyleCnt="0"/>
      <dgm:spPr/>
    </dgm:pt>
    <dgm:pt modelId="{E89470DC-DDE0-498D-AD19-D5F6762E469A}" type="pres">
      <dgm:prSet presAssocID="{AC3BAFD2-6A13-4681-AC40-DBE0F9483FC8}" presName="tx1" presStyleLbl="revTx" presStyleIdx="0" presStyleCnt="14" custFlipHor="1" custScaleX="22278"/>
      <dgm:spPr/>
      <dgm:t>
        <a:bodyPr/>
        <a:lstStyle/>
        <a:p>
          <a:endParaRPr lang="zh-TW" altLang="en-US"/>
        </a:p>
      </dgm:t>
    </dgm:pt>
    <dgm:pt modelId="{6F8C17E5-2880-4E0E-8677-EA10AE5CD52C}" type="pres">
      <dgm:prSet presAssocID="{AC3BAFD2-6A13-4681-AC40-DBE0F9483FC8}" presName="vert1" presStyleCnt="0"/>
      <dgm:spPr/>
    </dgm:pt>
    <dgm:pt modelId="{6085F99F-7FCA-47FC-BC3D-2C7219188A30}" type="pres">
      <dgm:prSet presAssocID="{FFF2BD1D-063B-4841-B2DF-20AA59D5273B}" presName="vertSpace2a" presStyleCnt="0"/>
      <dgm:spPr/>
    </dgm:pt>
    <dgm:pt modelId="{D86DAFC6-2E05-4291-8CB3-B527E7D0C11E}" type="pres">
      <dgm:prSet presAssocID="{FFF2BD1D-063B-4841-B2DF-20AA59D5273B}" presName="horz2" presStyleCnt="0"/>
      <dgm:spPr/>
    </dgm:pt>
    <dgm:pt modelId="{8BA9E5CF-ECBD-49FC-A88C-5E11239B095F}" type="pres">
      <dgm:prSet presAssocID="{FFF2BD1D-063B-4841-B2DF-20AA59D5273B}" presName="horzSpace2" presStyleCnt="0"/>
      <dgm:spPr/>
    </dgm:pt>
    <dgm:pt modelId="{EDCD0C7C-C555-4EDE-88E8-F6DED6834024}" type="pres">
      <dgm:prSet presAssocID="{FFF2BD1D-063B-4841-B2DF-20AA59D5273B}" presName="tx2" presStyleLbl="revTx" presStyleIdx="1" presStyleCnt="14"/>
      <dgm:spPr/>
      <dgm:t>
        <a:bodyPr/>
        <a:lstStyle/>
        <a:p>
          <a:endParaRPr lang="zh-TW" altLang="en-US"/>
        </a:p>
      </dgm:t>
    </dgm:pt>
    <dgm:pt modelId="{3EDF5537-ADFA-47A5-B352-8CC72CE6FC9C}" type="pres">
      <dgm:prSet presAssocID="{FFF2BD1D-063B-4841-B2DF-20AA59D5273B}" presName="vert2" presStyleCnt="0"/>
      <dgm:spPr/>
    </dgm:pt>
    <dgm:pt modelId="{B44D5401-ED38-45BA-BC33-08A568F0C570}" type="pres">
      <dgm:prSet presAssocID="{FFF2BD1D-063B-4841-B2DF-20AA59D5273B}" presName="thinLine2b" presStyleLbl="callout" presStyleIdx="0" presStyleCnt="13"/>
      <dgm:spPr/>
    </dgm:pt>
    <dgm:pt modelId="{17038928-B5D5-4976-8A25-4D404A1CE1CC}" type="pres">
      <dgm:prSet presAssocID="{FFF2BD1D-063B-4841-B2DF-20AA59D5273B}" presName="vertSpace2b" presStyleCnt="0"/>
      <dgm:spPr/>
    </dgm:pt>
    <dgm:pt modelId="{82106375-2401-4BF5-904C-93C628B616A4}" type="pres">
      <dgm:prSet presAssocID="{CFE6C95F-77DB-4090-B05C-7488D30CD5AC}" presName="horz2" presStyleCnt="0"/>
      <dgm:spPr/>
    </dgm:pt>
    <dgm:pt modelId="{F17754DC-56D7-4217-9D1D-6FAADF22B24B}" type="pres">
      <dgm:prSet presAssocID="{CFE6C95F-77DB-4090-B05C-7488D30CD5AC}" presName="horzSpace2" presStyleCnt="0"/>
      <dgm:spPr/>
    </dgm:pt>
    <dgm:pt modelId="{BE3A54E5-1A2A-4067-9D17-532DD53DDCCF}" type="pres">
      <dgm:prSet presAssocID="{CFE6C95F-77DB-4090-B05C-7488D30CD5AC}" presName="tx2" presStyleLbl="revTx" presStyleIdx="2" presStyleCnt="14"/>
      <dgm:spPr/>
      <dgm:t>
        <a:bodyPr/>
        <a:lstStyle/>
        <a:p>
          <a:endParaRPr lang="zh-TW" altLang="en-US"/>
        </a:p>
      </dgm:t>
    </dgm:pt>
    <dgm:pt modelId="{32571BCD-93CC-4821-91DD-5F890C107922}" type="pres">
      <dgm:prSet presAssocID="{CFE6C95F-77DB-4090-B05C-7488D30CD5AC}" presName="vert2" presStyleCnt="0"/>
      <dgm:spPr/>
    </dgm:pt>
    <dgm:pt modelId="{131A958C-CD32-4AC2-814B-06A6E223E90C}" type="pres">
      <dgm:prSet presAssocID="{CFE6C95F-77DB-4090-B05C-7488D30CD5AC}" presName="thinLine2b" presStyleLbl="callout" presStyleIdx="1" presStyleCnt="13"/>
      <dgm:spPr/>
    </dgm:pt>
    <dgm:pt modelId="{E092ADFE-A8EC-4500-A415-9FAC34A058F9}" type="pres">
      <dgm:prSet presAssocID="{CFE6C95F-77DB-4090-B05C-7488D30CD5AC}" presName="vertSpace2b" presStyleCnt="0"/>
      <dgm:spPr/>
    </dgm:pt>
    <dgm:pt modelId="{C0E2F0E1-0FD7-4366-A851-62347AC55E12}" type="pres">
      <dgm:prSet presAssocID="{066A9D56-5075-41D2-B009-C7529A778D57}" presName="horz2" presStyleCnt="0"/>
      <dgm:spPr/>
    </dgm:pt>
    <dgm:pt modelId="{5E336608-BE97-4066-834E-8718B51A4A6D}" type="pres">
      <dgm:prSet presAssocID="{066A9D56-5075-41D2-B009-C7529A778D57}" presName="horzSpace2" presStyleCnt="0"/>
      <dgm:spPr/>
    </dgm:pt>
    <dgm:pt modelId="{076C7109-1C70-4FBC-A7DA-8DE1A224910F}" type="pres">
      <dgm:prSet presAssocID="{066A9D56-5075-41D2-B009-C7529A778D57}" presName="tx2" presStyleLbl="revTx" presStyleIdx="3" presStyleCnt="14"/>
      <dgm:spPr/>
      <dgm:t>
        <a:bodyPr/>
        <a:lstStyle/>
        <a:p>
          <a:endParaRPr lang="zh-TW" altLang="en-US"/>
        </a:p>
      </dgm:t>
    </dgm:pt>
    <dgm:pt modelId="{75ABB363-E58C-4FE2-A06F-73FF5B6E048D}" type="pres">
      <dgm:prSet presAssocID="{066A9D56-5075-41D2-B009-C7529A778D57}" presName="vert2" presStyleCnt="0"/>
      <dgm:spPr/>
    </dgm:pt>
    <dgm:pt modelId="{997C096A-A4D8-4477-BDB9-7D6A666C4986}" type="pres">
      <dgm:prSet presAssocID="{066A9D56-5075-41D2-B009-C7529A778D57}" presName="thinLine2b" presStyleLbl="callout" presStyleIdx="2" presStyleCnt="13"/>
      <dgm:spPr/>
    </dgm:pt>
    <dgm:pt modelId="{04AF09C7-0008-4AA2-AA07-349C0C71E10F}" type="pres">
      <dgm:prSet presAssocID="{066A9D56-5075-41D2-B009-C7529A778D57}" presName="vertSpace2b" presStyleCnt="0"/>
      <dgm:spPr/>
    </dgm:pt>
    <dgm:pt modelId="{D62691E0-ED78-4009-BF5B-9471EE7526B6}" type="pres">
      <dgm:prSet presAssocID="{C6F9744D-12D6-4B6E-864A-CD0C4EA2DB4C}" presName="horz2" presStyleCnt="0"/>
      <dgm:spPr/>
    </dgm:pt>
    <dgm:pt modelId="{5A125EB3-8F5C-4238-AEA7-21C2AC0DCCB3}" type="pres">
      <dgm:prSet presAssocID="{C6F9744D-12D6-4B6E-864A-CD0C4EA2DB4C}" presName="horzSpace2" presStyleCnt="0"/>
      <dgm:spPr/>
    </dgm:pt>
    <dgm:pt modelId="{0F95500C-77F3-426E-BD45-9349B4464356}" type="pres">
      <dgm:prSet presAssocID="{C6F9744D-12D6-4B6E-864A-CD0C4EA2DB4C}" presName="tx2" presStyleLbl="revTx" presStyleIdx="4" presStyleCnt="14"/>
      <dgm:spPr/>
      <dgm:t>
        <a:bodyPr/>
        <a:lstStyle/>
        <a:p>
          <a:endParaRPr lang="zh-TW" altLang="en-US"/>
        </a:p>
      </dgm:t>
    </dgm:pt>
    <dgm:pt modelId="{02581BFB-4942-48E5-90AD-C8E1EF929048}" type="pres">
      <dgm:prSet presAssocID="{C6F9744D-12D6-4B6E-864A-CD0C4EA2DB4C}" presName="vert2" presStyleCnt="0"/>
      <dgm:spPr/>
    </dgm:pt>
    <dgm:pt modelId="{3A0612EF-29C6-4ADF-A7C5-55012897DEC1}" type="pres">
      <dgm:prSet presAssocID="{C6F9744D-12D6-4B6E-864A-CD0C4EA2DB4C}" presName="thinLine2b" presStyleLbl="callout" presStyleIdx="3" presStyleCnt="13"/>
      <dgm:spPr/>
    </dgm:pt>
    <dgm:pt modelId="{EAC76C9E-718B-475B-B344-8D36DBB56E7C}" type="pres">
      <dgm:prSet presAssocID="{C6F9744D-12D6-4B6E-864A-CD0C4EA2DB4C}" presName="vertSpace2b" presStyleCnt="0"/>
      <dgm:spPr/>
    </dgm:pt>
    <dgm:pt modelId="{363A33B4-D445-4F67-894A-05EA63F22275}" type="pres">
      <dgm:prSet presAssocID="{FEC35B8C-115C-4759-BDCE-962B263D1354}" presName="horz2" presStyleCnt="0"/>
      <dgm:spPr/>
    </dgm:pt>
    <dgm:pt modelId="{0E0392AF-B97A-494F-8534-A1762B520A3E}" type="pres">
      <dgm:prSet presAssocID="{FEC35B8C-115C-4759-BDCE-962B263D1354}" presName="horzSpace2" presStyleCnt="0"/>
      <dgm:spPr/>
    </dgm:pt>
    <dgm:pt modelId="{A3DA25A8-4E2E-40B3-A995-525AC211DC3E}" type="pres">
      <dgm:prSet presAssocID="{FEC35B8C-115C-4759-BDCE-962B263D1354}" presName="tx2" presStyleLbl="revTx" presStyleIdx="5" presStyleCnt="14"/>
      <dgm:spPr/>
      <dgm:t>
        <a:bodyPr/>
        <a:lstStyle/>
        <a:p>
          <a:endParaRPr lang="zh-TW" altLang="en-US"/>
        </a:p>
      </dgm:t>
    </dgm:pt>
    <dgm:pt modelId="{C57F7377-61BC-44D3-9883-CE12787D143A}" type="pres">
      <dgm:prSet presAssocID="{FEC35B8C-115C-4759-BDCE-962B263D1354}" presName="vert2" presStyleCnt="0"/>
      <dgm:spPr/>
    </dgm:pt>
    <dgm:pt modelId="{67CE1BD8-88B6-4BCC-A1A9-4BE9ADF18D6D}" type="pres">
      <dgm:prSet presAssocID="{FEC35B8C-115C-4759-BDCE-962B263D1354}" presName="thinLine2b" presStyleLbl="callout" presStyleIdx="4" presStyleCnt="13"/>
      <dgm:spPr/>
    </dgm:pt>
    <dgm:pt modelId="{9302C0F6-9862-4BCF-B440-7E9779794638}" type="pres">
      <dgm:prSet presAssocID="{FEC35B8C-115C-4759-BDCE-962B263D1354}" presName="vertSpace2b" presStyleCnt="0"/>
      <dgm:spPr/>
    </dgm:pt>
    <dgm:pt modelId="{452BB0F3-6CC5-49AE-B196-540F0AC43CC0}" type="pres">
      <dgm:prSet presAssocID="{B957B772-2ACC-4A27-8A73-5E5EBF9039AE}" presName="horz2" presStyleCnt="0"/>
      <dgm:spPr/>
    </dgm:pt>
    <dgm:pt modelId="{7A2CA15D-B2D9-4268-B32D-103857E485D1}" type="pres">
      <dgm:prSet presAssocID="{B957B772-2ACC-4A27-8A73-5E5EBF9039AE}" presName="horzSpace2" presStyleCnt="0"/>
      <dgm:spPr/>
    </dgm:pt>
    <dgm:pt modelId="{F06F64BB-DC46-4BEB-ACBB-FBC626296C83}" type="pres">
      <dgm:prSet presAssocID="{B957B772-2ACC-4A27-8A73-5E5EBF9039AE}" presName="tx2" presStyleLbl="revTx" presStyleIdx="6" presStyleCnt="14"/>
      <dgm:spPr/>
      <dgm:t>
        <a:bodyPr/>
        <a:lstStyle/>
        <a:p>
          <a:endParaRPr lang="zh-TW" altLang="en-US"/>
        </a:p>
      </dgm:t>
    </dgm:pt>
    <dgm:pt modelId="{9FBBE1AE-B716-4197-AFE9-9E4A01FDA368}" type="pres">
      <dgm:prSet presAssocID="{B957B772-2ACC-4A27-8A73-5E5EBF9039AE}" presName="vert2" presStyleCnt="0"/>
      <dgm:spPr/>
    </dgm:pt>
    <dgm:pt modelId="{F546FF63-85E2-4B9C-81E4-E4C70243EA7C}" type="pres">
      <dgm:prSet presAssocID="{B957B772-2ACC-4A27-8A73-5E5EBF9039AE}" presName="thinLine2b" presStyleLbl="callout" presStyleIdx="5" presStyleCnt="13"/>
      <dgm:spPr/>
    </dgm:pt>
    <dgm:pt modelId="{B879AE06-F0C1-450C-BA6B-7E4853A9AB0C}" type="pres">
      <dgm:prSet presAssocID="{B957B772-2ACC-4A27-8A73-5E5EBF9039AE}" presName="vertSpace2b" presStyleCnt="0"/>
      <dgm:spPr/>
    </dgm:pt>
    <dgm:pt modelId="{5C4FFE69-9795-4981-B9E7-33E2BB0577BA}" type="pres">
      <dgm:prSet presAssocID="{2370B7E3-2C68-4253-986D-907C889BECCB}" presName="horz2" presStyleCnt="0"/>
      <dgm:spPr/>
    </dgm:pt>
    <dgm:pt modelId="{CF25A530-F106-4748-ACA0-AEAC044CB55E}" type="pres">
      <dgm:prSet presAssocID="{2370B7E3-2C68-4253-986D-907C889BECCB}" presName="horzSpace2" presStyleCnt="0"/>
      <dgm:spPr/>
    </dgm:pt>
    <dgm:pt modelId="{33EED215-B0D6-45F9-93D8-EEA4C7CB419C}" type="pres">
      <dgm:prSet presAssocID="{2370B7E3-2C68-4253-986D-907C889BECCB}" presName="tx2" presStyleLbl="revTx" presStyleIdx="7" presStyleCnt="14"/>
      <dgm:spPr/>
      <dgm:t>
        <a:bodyPr/>
        <a:lstStyle/>
        <a:p>
          <a:endParaRPr lang="zh-TW" altLang="en-US"/>
        </a:p>
      </dgm:t>
    </dgm:pt>
    <dgm:pt modelId="{46CF1098-5C01-4818-BF4A-E67376633FC6}" type="pres">
      <dgm:prSet presAssocID="{2370B7E3-2C68-4253-986D-907C889BECCB}" presName="vert2" presStyleCnt="0"/>
      <dgm:spPr/>
    </dgm:pt>
    <dgm:pt modelId="{3275CC1D-6098-4126-8BC4-F5072536DD56}" type="pres">
      <dgm:prSet presAssocID="{2370B7E3-2C68-4253-986D-907C889BECCB}" presName="thinLine2b" presStyleLbl="callout" presStyleIdx="6" presStyleCnt="13"/>
      <dgm:spPr/>
    </dgm:pt>
    <dgm:pt modelId="{7D02AE5F-E3F0-4C9B-A3FB-C3F2C5DEC33D}" type="pres">
      <dgm:prSet presAssocID="{2370B7E3-2C68-4253-986D-907C889BECCB}" presName="vertSpace2b" presStyleCnt="0"/>
      <dgm:spPr/>
    </dgm:pt>
    <dgm:pt modelId="{BD46A08F-8717-4F8A-A12F-C53EC8A06094}" type="pres">
      <dgm:prSet presAssocID="{690D6F8E-3E99-4D36-AAF4-44AC9A0F6260}" presName="horz2" presStyleCnt="0"/>
      <dgm:spPr/>
    </dgm:pt>
    <dgm:pt modelId="{49C9BE43-6ACA-4C5E-B671-EDCB05B6F281}" type="pres">
      <dgm:prSet presAssocID="{690D6F8E-3E99-4D36-AAF4-44AC9A0F6260}" presName="horzSpace2" presStyleCnt="0"/>
      <dgm:spPr/>
    </dgm:pt>
    <dgm:pt modelId="{6674623E-B2FD-452C-993C-AB28A21199D2}" type="pres">
      <dgm:prSet presAssocID="{690D6F8E-3E99-4D36-AAF4-44AC9A0F6260}" presName="tx2" presStyleLbl="revTx" presStyleIdx="8" presStyleCnt="14"/>
      <dgm:spPr/>
      <dgm:t>
        <a:bodyPr/>
        <a:lstStyle/>
        <a:p>
          <a:endParaRPr lang="zh-TW" altLang="en-US"/>
        </a:p>
      </dgm:t>
    </dgm:pt>
    <dgm:pt modelId="{39D4EBED-CFD3-4CCB-95CB-BD145A2CB217}" type="pres">
      <dgm:prSet presAssocID="{690D6F8E-3E99-4D36-AAF4-44AC9A0F6260}" presName="vert2" presStyleCnt="0"/>
      <dgm:spPr/>
    </dgm:pt>
    <dgm:pt modelId="{3D172C81-E9CE-45C5-A895-3C73F8125867}" type="pres">
      <dgm:prSet presAssocID="{690D6F8E-3E99-4D36-AAF4-44AC9A0F6260}" presName="thinLine2b" presStyleLbl="callout" presStyleIdx="7" presStyleCnt="13"/>
      <dgm:spPr/>
    </dgm:pt>
    <dgm:pt modelId="{67624BB1-890B-486B-95EE-C1B396925858}" type="pres">
      <dgm:prSet presAssocID="{690D6F8E-3E99-4D36-AAF4-44AC9A0F6260}" presName="vertSpace2b" presStyleCnt="0"/>
      <dgm:spPr/>
    </dgm:pt>
    <dgm:pt modelId="{162098B5-ADED-4382-8A5C-BF794A0B0E43}" type="pres">
      <dgm:prSet presAssocID="{E66163FC-9341-4115-9E16-22E07E8E839B}" presName="horz2" presStyleCnt="0"/>
      <dgm:spPr/>
    </dgm:pt>
    <dgm:pt modelId="{19431B08-A066-41FE-BDA6-A336DBC05155}" type="pres">
      <dgm:prSet presAssocID="{E66163FC-9341-4115-9E16-22E07E8E839B}" presName="horzSpace2" presStyleCnt="0"/>
      <dgm:spPr/>
    </dgm:pt>
    <dgm:pt modelId="{0B5CD1DE-B3F7-4EF7-9B4D-7C2BC420A5BF}" type="pres">
      <dgm:prSet presAssocID="{E66163FC-9341-4115-9E16-22E07E8E839B}" presName="tx2" presStyleLbl="revTx" presStyleIdx="9" presStyleCnt="14"/>
      <dgm:spPr/>
      <dgm:t>
        <a:bodyPr/>
        <a:lstStyle/>
        <a:p>
          <a:endParaRPr lang="zh-TW" altLang="en-US"/>
        </a:p>
      </dgm:t>
    </dgm:pt>
    <dgm:pt modelId="{7AB57DD5-549F-4DD4-923A-C2A6C408B7BD}" type="pres">
      <dgm:prSet presAssocID="{E66163FC-9341-4115-9E16-22E07E8E839B}" presName="vert2" presStyleCnt="0"/>
      <dgm:spPr/>
    </dgm:pt>
    <dgm:pt modelId="{7B60CAA0-B18E-47A6-97F0-2B5ED0C86108}" type="pres">
      <dgm:prSet presAssocID="{E66163FC-9341-4115-9E16-22E07E8E839B}" presName="thinLine2b" presStyleLbl="callout" presStyleIdx="8" presStyleCnt="13"/>
      <dgm:spPr/>
    </dgm:pt>
    <dgm:pt modelId="{B8772351-F1C5-4FCC-9B00-3A4D9E5A0FA5}" type="pres">
      <dgm:prSet presAssocID="{E66163FC-9341-4115-9E16-22E07E8E839B}" presName="vertSpace2b" presStyleCnt="0"/>
      <dgm:spPr/>
    </dgm:pt>
    <dgm:pt modelId="{CCA79954-7526-4503-91F3-CD61B23EFA24}" type="pres">
      <dgm:prSet presAssocID="{B5C6FC57-6052-4510-B068-952B13D7F288}" presName="horz2" presStyleCnt="0"/>
      <dgm:spPr/>
    </dgm:pt>
    <dgm:pt modelId="{5E625924-1B2E-48C1-975A-5C114B1969EF}" type="pres">
      <dgm:prSet presAssocID="{B5C6FC57-6052-4510-B068-952B13D7F288}" presName="horzSpace2" presStyleCnt="0"/>
      <dgm:spPr/>
    </dgm:pt>
    <dgm:pt modelId="{227CC36E-BF8E-4390-A03F-67B7337B5941}" type="pres">
      <dgm:prSet presAssocID="{B5C6FC57-6052-4510-B068-952B13D7F288}" presName="tx2" presStyleLbl="revTx" presStyleIdx="10" presStyleCnt="14"/>
      <dgm:spPr/>
      <dgm:t>
        <a:bodyPr/>
        <a:lstStyle/>
        <a:p>
          <a:endParaRPr lang="zh-TW" altLang="en-US"/>
        </a:p>
      </dgm:t>
    </dgm:pt>
    <dgm:pt modelId="{56385AA2-5290-450C-A275-F35664C0EA70}" type="pres">
      <dgm:prSet presAssocID="{B5C6FC57-6052-4510-B068-952B13D7F288}" presName="vert2" presStyleCnt="0"/>
      <dgm:spPr/>
    </dgm:pt>
    <dgm:pt modelId="{219589BD-EF33-4216-B8B7-A7A6ED26FC88}" type="pres">
      <dgm:prSet presAssocID="{B5C6FC57-6052-4510-B068-952B13D7F288}" presName="thinLine2b" presStyleLbl="callout" presStyleIdx="9" presStyleCnt="13"/>
      <dgm:spPr/>
    </dgm:pt>
    <dgm:pt modelId="{9A46BBF0-C6C3-4DFD-BEFE-400D3B8211DE}" type="pres">
      <dgm:prSet presAssocID="{B5C6FC57-6052-4510-B068-952B13D7F288}" presName="vertSpace2b" presStyleCnt="0"/>
      <dgm:spPr/>
    </dgm:pt>
    <dgm:pt modelId="{1B475287-F6E0-46B2-9CD1-42EB858C94EA}" type="pres">
      <dgm:prSet presAssocID="{727E99D7-7408-4663-ABD1-543BB4947841}" presName="horz2" presStyleCnt="0"/>
      <dgm:spPr/>
    </dgm:pt>
    <dgm:pt modelId="{31221329-F96C-48F3-A6C8-29CD85F62E4F}" type="pres">
      <dgm:prSet presAssocID="{727E99D7-7408-4663-ABD1-543BB4947841}" presName="horzSpace2" presStyleCnt="0"/>
      <dgm:spPr/>
    </dgm:pt>
    <dgm:pt modelId="{8C108511-48A0-42D0-AC23-96D7D1DFA6FE}" type="pres">
      <dgm:prSet presAssocID="{727E99D7-7408-4663-ABD1-543BB4947841}" presName="tx2" presStyleLbl="revTx" presStyleIdx="11" presStyleCnt="14"/>
      <dgm:spPr/>
      <dgm:t>
        <a:bodyPr/>
        <a:lstStyle/>
        <a:p>
          <a:endParaRPr lang="zh-TW" altLang="en-US"/>
        </a:p>
      </dgm:t>
    </dgm:pt>
    <dgm:pt modelId="{F7A3C03B-C7C3-47BA-8DD4-E54D93EFF3FB}" type="pres">
      <dgm:prSet presAssocID="{727E99D7-7408-4663-ABD1-543BB4947841}" presName="vert2" presStyleCnt="0"/>
      <dgm:spPr/>
    </dgm:pt>
    <dgm:pt modelId="{0CE7E399-595F-4136-AD23-59E2A43EABEF}" type="pres">
      <dgm:prSet presAssocID="{727E99D7-7408-4663-ABD1-543BB4947841}" presName="thinLine2b" presStyleLbl="callout" presStyleIdx="10" presStyleCnt="13"/>
      <dgm:spPr/>
    </dgm:pt>
    <dgm:pt modelId="{BDC75D37-2F97-41D2-A454-10966A9FA3F4}" type="pres">
      <dgm:prSet presAssocID="{727E99D7-7408-4663-ABD1-543BB4947841}" presName="vertSpace2b" presStyleCnt="0"/>
      <dgm:spPr/>
    </dgm:pt>
    <dgm:pt modelId="{AA0F054D-8918-410C-8670-F01A6F81C864}" type="pres">
      <dgm:prSet presAssocID="{5456A308-AD35-4AE9-805F-8F92CBB662A7}" presName="horz2" presStyleCnt="0"/>
      <dgm:spPr/>
    </dgm:pt>
    <dgm:pt modelId="{E53D3202-1D4D-4B83-A443-9535999C221E}" type="pres">
      <dgm:prSet presAssocID="{5456A308-AD35-4AE9-805F-8F92CBB662A7}" presName="horzSpace2" presStyleCnt="0"/>
      <dgm:spPr/>
    </dgm:pt>
    <dgm:pt modelId="{A44C6AFD-58D0-4779-9A31-04492116D9EC}" type="pres">
      <dgm:prSet presAssocID="{5456A308-AD35-4AE9-805F-8F92CBB662A7}" presName="tx2" presStyleLbl="revTx" presStyleIdx="12" presStyleCnt="14"/>
      <dgm:spPr/>
      <dgm:t>
        <a:bodyPr/>
        <a:lstStyle/>
        <a:p>
          <a:endParaRPr lang="zh-TW" altLang="en-US"/>
        </a:p>
      </dgm:t>
    </dgm:pt>
    <dgm:pt modelId="{1246516F-483C-4325-8BC6-AD786F1DE30D}" type="pres">
      <dgm:prSet presAssocID="{5456A308-AD35-4AE9-805F-8F92CBB662A7}" presName="vert2" presStyleCnt="0"/>
      <dgm:spPr/>
    </dgm:pt>
    <dgm:pt modelId="{32DC1A5E-8C8A-4D89-BDAD-C15D84534C45}" type="pres">
      <dgm:prSet presAssocID="{5456A308-AD35-4AE9-805F-8F92CBB662A7}" presName="thinLine2b" presStyleLbl="callout" presStyleIdx="11" presStyleCnt="13"/>
      <dgm:spPr/>
    </dgm:pt>
    <dgm:pt modelId="{8FBA9CDA-4039-4520-ABBB-5EF6AEB11A66}" type="pres">
      <dgm:prSet presAssocID="{5456A308-AD35-4AE9-805F-8F92CBB662A7}" presName="vertSpace2b" presStyleCnt="0"/>
      <dgm:spPr/>
    </dgm:pt>
    <dgm:pt modelId="{57B1AED9-540C-4C2F-B533-DA14E7CD50F7}" type="pres">
      <dgm:prSet presAssocID="{79428256-82E4-41ED-8A9F-AAA1F2C84005}" presName="horz2" presStyleCnt="0"/>
      <dgm:spPr/>
    </dgm:pt>
    <dgm:pt modelId="{B1F0A928-261E-44A6-9947-6DD83897B3DE}" type="pres">
      <dgm:prSet presAssocID="{79428256-82E4-41ED-8A9F-AAA1F2C84005}" presName="horzSpace2" presStyleCnt="0"/>
      <dgm:spPr/>
    </dgm:pt>
    <dgm:pt modelId="{3E8D4EE5-70C7-4B22-B8B7-657A4B1927A7}" type="pres">
      <dgm:prSet presAssocID="{79428256-82E4-41ED-8A9F-AAA1F2C84005}" presName="tx2" presStyleLbl="revTx" presStyleIdx="13" presStyleCnt="14"/>
      <dgm:spPr/>
      <dgm:t>
        <a:bodyPr/>
        <a:lstStyle/>
        <a:p>
          <a:endParaRPr lang="zh-TW" altLang="en-US"/>
        </a:p>
      </dgm:t>
    </dgm:pt>
    <dgm:pt modelId="{D079D8B3-EFE1-42EC-A3E3-0AABDA2C0F0A}" type="pres">
      <dgm:prSet presAssocID="{79428256-82E4-41ED-8A9F-AAA1F2C84005}" presName="vert2" presStyleCnt="0"/>
      <dgm:spPr/>
    </dgm:pt>
    <dgm:pt modelId="{13349038-4185-4ABB-92A7-DDF04A5011B5}" type="pres">
      <dgm:prSet presAssocID="{79428256-82E4-41ED-8A9F-AAA1F2C84005}" presName="thinLine2b" presStyleLbl="callout" presStyleIdx="12" presStyleCnt="13"/>
      <dgm:spPr/>
    </dgm:pt>
    <dgm:pt modelId="{579D11FF-5362-4F37-8F6D-5BA771CBF7AA}" type="pres">
      <dgm:prSet presAssocID="{79428256-82E4-41ED-8A9F-AAA1F2C84005}" presName="vertSpace2b" presStyleCnt="0"/>
      <dgm:spPr/>
    </dgm:pt>
  </dgm:ptLst>
  <dgm:cxnLst>
    <dgm:cxn modelId="{16863849-8938-4871-A908-F137051B471D}" type="presOf" srcId="{5456A308-AD35-4AE9-805F-8F92CBB662A7}" destId="{A44C6AFD-58D0-4779-9A31-04492116D9EC}" srcOrd="0" destOrd="0" presId="urn:microsoft.com/office/officeart/2008/layout/LinedList"/>
    <dgm:cxn modelId="{E56F0B7B-CF32-4A2B-BB93-A11D563056A5}" type="presOf" srcId="{CFE6C95F-77DB-4090-B05C-7488D30CD5AC}" destId="{BE3A54E5-1A2A-4067-9D17-532DD53DDCCF}" srcOrd="0" destOrd="0" presId="urn:microsoft.com/office/officeart/2008/layout/LinedList"/>
    <dgm:cxn modelId="{952AE266-2929-4E40-A0FF-89CD66125485}" srcId="{AC3BAFD2-6A13-4681-AC40-DBE0F9483FC8}" destId="{5456A308-AD35-4AE9-805F-8F92CBB662A7}" srcOrd="11" destOrd="0" parTransId="{155FB93A-B51A-4B04-9E02-C14E570377CB}" sibTransId="{461014C4-EB61-42C6-AB04-B18DFC5F5A71}"/>
    <dgm:cxn modelId="{9655EDA0-F78B-4E7F-AC98-5CE948781386}" srcId="{AC3BAFD2-6A13-4681-AC40-DBE0F9483FC8}" destId="{FFF2BD1D-063B-4841-B2DF-20AA59D5273B}" srcOrd="0" destOrd="0" parTransId="{E75B79BC-ED0F-4ECB-BFBE-28B8733DAD4D}" sibTransId="{F1EEF255-BFFC-4472-88BF-45076318F1F3}"/>
    <dgm:cxn modelId="{03B8D5E4-E916-449D-9C66-9A44B9A3C51C}" srcId="{AC3BAFD2-6A13-4681-AC40-DBE0F9483FC8}" destId="{727E99D7-7408-4663-ABD1-543BB4947841}" srcOrd="10" destOrd="0" parTransId="{61AC6599-C8F8-4C95-9B52-DF09CFA6897E}" sibTransId="{6FE0E893-D46D-4E14-95DE-B796DF0F27E2}"/>
    <dgm:cxn modelId="{48A18F26-9A71-4802-8DA4-DD073DB2081B}" srcId="{AC3BAFD2-6A13-4681-AC40-DBE0F9483FC8}" destId="{066A9D56-5075-41D2-B009-C7529A778D57}" srcOrd="2" destOrd="0" parTransId="{B177017A-E979-41E3-AAFE-ED006764E3E7}" sibTransId="{D9D3C2E6-0269-4B3A-BC3F-3A81A6671E26}"/>
    <dgm:cxn modelId="{D3781669-42EC-4BA4-9FC3-F2492003602E}" type="presOf" srcId="{C6F9744D-12D6-4B6E-864A-CD0C4EA2DB4C}" destId="{0F95500C-77F3-426E-BD45-9349B4464356}" srcOrd="0" destOrd="0" presId="urn:microsoft.com/office/officeart/2008/layout/LinedList"/>
    <dgm:cxn modelId="{3BE1C6B2-FB08-4A6B-B26A-E0DB2BB7FFB7}" srcId="{AC3BAFD2-6A13-4681-AC40-DBE0F9483FC8}" destId="{2370B7E3-2C68-4253-986D-907C889BECCB}" srcOrd="6" destOrd="0" parTransId="{2A226F35-614C-43A7-81D3-7E9D205EDC6B}" sibTransId="{6FD2A67B-87C4-4DEF-A243-17C960F18752}"/>
    <dgm:cxn modelId="{E322E0BC-E434-4538-A140-A962A0D2FF69}" type="presOf" srcId="{AC3BAFD2-6A13-4681-AC40-DBE0F9483FC8}" destId="{E89470DC-DDE0-498D-AD19-D5F6762E469A}" srcOrd="0" destOrd="0" presId="urn:microsoft.com/office/officeart/2008/layout/LinedList"/>
    <dgm:cxn modelId="{F7E0CFC7-284E-42C1-BF43-BC2077340865}" type="presOf" srcId="{727E99D7-7408-4663-ABD1-543BB4947841}" destId="{8C108511-48A0-42D0-AC23-96D7D1DFA6FE}" srcOrd="0" destOrd="0" presId="urn:microsoft.com/office/officeart/2008/layout/LinedList"/>
    <dgm:cxn modelId="{C570A478-61C8-4FA2-9FE1-3E9C470F7B7E}" srcId="{C59555D7-33C1-44D2-BE55-5614E8128F27}" destId="{AC3BAFD2-6A13-4681-AC40-DBE0F9483FC8}" srcOrd="0" destOrd="0" parTransId="{D349FAE6-E3E3-4966-B410-56CBDDE73A1D}" sibTransId="{321A700A-4AAC-4CC9-BEAF-4E20FA3BE576}"/>
    <dgm:cxn modelId="{EF59BFD0-304E-430C-8DF9-4B7A0552A76C}" type="presOf" srcId="{B957B772-2ACC-4A27-8A73-5E5EBF9039AE}" destId="{F06F64BB-DC46-4BEB-ACBB-FBC626296C83}" srcOrd="0" destOrd="0" presId="urn:microsoft.com/office/officeart/2008/layout/LinedList"/>
    <dgm:cxn modelId="{312E3A87-BCD5-4E35-ABE3-EF39D0BBB83F}" type="presOf" srcId="{066A9D56-5075-41D2-B009-C7529A778D57}" destId="{076C7109-1C70-4FBC-A7DA-8DE1A224910F}" srcOrd="0" destOrd="0" presId="urn:microsoft.com/office/officeart/2008/layout/LinedList"/>
    <dgm:cxn modelId="{64434EF0-52BB-4368-AC10-631FDD7F8650}" type="presOf" srcId="{79428256-82E4-41ED-8A9F-AAA1F2C84005}" destId="{3E8D4EE5-70C7-4B22-B8B7-657A4B1927A7}" srcOrd="0" destOrd="0" presId="urn:microsoft.com/office/officeart/2008/layout/LinedList"/>
    <dgm:cxn modelId="{EF5671FE-8D1F-40D4-83B1-622FD3CBE01B}" srcId="{AC3BAFD2-6A13-4681-AC40-DBE0F9483FC8}" destId="{CFE6C95F-77DB-4090-B05C-7488D30CD5AC}" srcOrd="1" destOrd="0" parTransId="{D896F746-519F-4700-8EE8-7CBDC5C3604F}" sibTransId="{A54288F2-1598-4623-97C2-57179ADBD2F3}"/>
    <dgm:cxn modelId="{BF15B586-A3D8-46F7-856F-778493BFED0E}" srcId="{AC3BAFD2-6A13-4681-AC40-DBE0F9483FC8}" destId="{B5C6FC57-6052-4510-B068-952B13D7F288}" srcOrd="9" destOrd="0" parTransId="{3D515748-BEC4-4437-BFA8-70B82A6A18FB}" sibTransId="{20052B47-F255-427E-8956-52EDAA94A3A0}"/>
    <dgm:cxn modelId="{10487D30-F830-45C5-8D68-436558C668D6}" type="presOf" srcId="{FEC35B8C-115C-4759-BDCE-962B263D1354}" destId="{A3DA25A8-4E2E-40B3-A995-525AC211DC3E}" srcOrd="0" destOrd="0" presId="urn:microsoft.com/office/officeart/2008/layout/LinedList"/>
    <dgm:cxn modelId="{584118DA-9091-4DEF-86A8-F339947BF0C6}" type="presOf" srcId="{C59555D7-33C1-44D2-BE55-5614E8128F27}" destId="{67871BBC-CDC6-450F-A7C3-9296AD6D3EA1}" srcOrd="0" destOrd="0" presId="urn:microsoft.com/office/officeart/2008/layout/LinedList"/>
    <dgm:cxn modelId="{1F072A76-4972-433E-911E-547415CF94A9}" srcId="{AC3BAFD2-6A13-4681-AC40-DBE0F9483FC8}" destId="{B957B772-2ACC-4A27-8A73-5E5EBF9039AE}" srcOrd="5" destOrd="0" parTransId="{2F5EECAD-6474-4FED-B4F1-0A45A77EA8B1}" sibTransId="{864CC14F-E3A9-49FB-926F-499218D99050}"/>
    <dgm:cxn modelId="{36FB1492-553D-49DF-9377-472686959CCE}" srcId="{AC3BAFD2-6A13-4681-AC40-DBE0F9483FC8}" destId="{E66163FC-9341-4115-9E16-22E07E8E839B}" srcOrd="8" destOrd="0" parTransId="{266872DC-2D5E-4325-A573-641BB2C14D0E}" sibTransId="{4EC146A9-88B5-49C0-A6C8-8A4962C20443}"/>
    <dgm:cxn modelId="{7D8343DE-4E53-4DED-B50F-A2B0475FE77F}" srcId="{AC3BAFD2-6A13-4681-AC40-DBE0F9483FC8}" destId="{FEC35B8C-115C-4759-BDCE-962B263D1354}" srcOrd="4" destOrd="0" parTransId="{1D2122F7-B411-4B6A-B22F-F49717D5E7B2}" sibTransId="{C5F504BF-76BB-4264-9588-C025941151A9}"/>
    <dgm:cxn modelId="{0EA5786F-48FE-42CD-90F8-FDF9942C673F}" type="presOf" srcId="{690D6F8E-3E99-4D36-AAF4-44AC9A0F6260}" destId="{6674623E-B2FD-452C-993C-AB28A21199D2}" srcOrd="0" destOrd="0" presId="urn:microsoft.com/office/officeart/2008/layout/LinedList"/>
    <dgm:cxn modelId="{33AB6060-39D4-40E2-A5BA-A59D5978A1D9}" srcId="{AC3BAFD2-6A13-4681-AC40-DBE0F9483FC8}" destId="{690D6F8E-3E99-4D36-AAF4-44AC9A0F6260}" srcOrd="7" destOrd="0" parTransId="{C07C397B-56AE-40B4-8257-CFF2B20952EE}" sibTransId="{8FE7F73F-4C97-4E20-AFA8-AA6F91B0783A}"/>
    <dgm:cxn modelId="{D45165AF-1502-4D48-9721-AAB8C4943317}" srcId="{AC3BAFD2-6A13-4681-AC40-DBE0F9483FC8}" destId="{79428256-82E4-41ED-8A9F-AAA1F2C84005}" srcOrd="12" destOrd="0" parTransId="{AAE80E8E-48C0-4D4C-BD7C-0F01711B5699}" sibTransId="{3F98FB13-7258-4328-B058-A25F9EC7510B}"/>
    <dgm:cxn modelId="{C3B91EA8-2E68-43ED-A9B8-8195FB19CAD1}" type="presOf" srcId="{B5C6FC57-6052-4510-B068-952B13D7F288}" destId="{227CC36E-BF8E-4390-A03F-67B7337B5941}" srcOrd="0" destOrd="0" presId="urn:microsoft.com/office/officeart/2008/layout/LinedList"/>
    <dgm:cxn modelId="{E5642F4B-F828-466A-9CEB-3F4C1B85C667}" srcId="{AC3BAFD2-6A13-4681-AC40-DBE0F9483FC8}" destId="{C6F9744D-12D6-4B6E-864A-CD0C4EA2DB4C}" srcOrd="3" destOrd="0" parTransId="{CC7418F1-DA1D-40F6-862B-7C05E97C991B}" sibTransId="{7652875C-8F92-4C5F-93C6-A44D3C3804E6}"/>
    <dgm:cxn modelId="{9C2ADE22-5A49-430E-948C-0E18CD756D45}" type="presOf" srcId="{FFF2BD1D-063B-4841-B2DF-20AA59D5273B}" destId="{EDCD0C7C-C555-4EDE-88E8-F6DED6834024}" srcOrd="0" destOrd="0" presId="urn:microsoft.com/office/officeart/2008/layout/LinedList"/>
    <dgm:cxn modelId="{8876A9FC-E973-44FD-A4D0-DD120E515CD2}" type="presOf" srcId="{2370B7E3-2C68-4253-986D-907C889BECCB}" destId="{33EED215-B0D6-45F9-93D8-EEA4C7CB419C}" srcOrd="0" destOrd="0" presId="urn:microsoft.com/office/officeart/2008/layout/LinedList"/>
    <dgm:cxn modelId="{0C5293A6-04F9-4DC0-83D7-338C46AF3D8E}" type="presOf" srcId="{E66163FC-9341-4115-9E16-22E07E8E839B}" destId="{0B5CD1DE-B3F7-4EF7-9B4D-7C2BC420A5BF}" srcOrd="0" destOrd="0" presId="urn:microsoft.com/office/officeart/2008/layout/LinedList"/>
    <dgm:cxn modelId="{3C80216B-E319-43DD-A26F-CD2EC5B36847}" type="presParOf" srcId="{67871BBC-CDC6-450F-A7C3-9296AD6D3EA1}" destId="{3B840FAF-7BEE-416C-B660-03E6C82587E4}" srcOrd="0" destOrd="0" presId="urn:microsoft.com/office/officeart/2008/layout/LinedList"/>
    <dgm:cxn modelId="{09325AA5-0324-48F8-8E80-777A4183F238}" type="presParOf" srcId="{67871BBC-CDC6-450F-A7C3-9296AD6D3EA1}" destId="{A8172988-E4B3-40B7-A37D-D8F0A1EDC3E5}" srcOrd="1" destOrd="0" presId="urn:microsoft.com/office/officeart/2008/layout/LinedList"/>
    <dgm:cxn modelId="{1DBA69D6-32F7-43B3-9EFC-F8C478EA175F}" type="presParOf" srcId="{A8172988-E4B3-40B7-A37D-D8F0A1EDC3E5}" destId="{E89470DC-DDE0-498D-AD19-D5F6762E469A}" srcOrd="0" destOrd="0" presId="urn:microsoft.com/office/officeart/2008/layout/LinedList"/>
    <dgm:cxn modelId="{342D4200-2596-4F34-B046-6CC2B783D831}" type="presParOf" srcId="{A8172988-E4B3-40B7-A37D-D8F0A1EDC3E5}" destId="{6F8C17E5-2880-4E0E-8677-EA10AE5CD52C}" srcOrd="1" destOrd="0" presId="urn:microsoft.com/office/officeart/2008/layout/LinedList"/>
    <dgm:cxn modelId="{C6013D78-8079-45A5-B1AE-44FA6398FF45}" type="presParOf" srcId="{6F8C17E5-2880-4E0E-8677-EA10AE5CD52C}" destId="{6085F99F-7FCA-47FC-BC3D-2C7219188A30}" srcOrd="0" destOrd="0" presId="urn:microsoft.com/office/officeart/2008/layout/LinedList"/>
    <dgm:cxn modelId="{ED758BE4-23A4-4D81-B322-88B6DFA7C2FF}" type="presParOf" srcId="{6F8C17E5-2880-4E0E-8677-EA10AE5CD52C}" destId="{D86DAFC6-2E05-4291-8CB3-B527E7D0C11E}" srcOrd="1" destOrd="0" presId="urn:microsoft.com/office/officeart/2008/layout/LinedList"/>
    <dgm:cxn modelId="{E2698720-8055-4CA1-97AF-ABFEF6CFAA68}" type="presParOf" srcId="{D86DAFC6-2E05-4291-8CB3-B527E7D0C11E}" destId="{8BA9E5CF-ECBD-49FC-A88C-5E11239B095F}" srcOrd="0" destOrd="0" presId="urn:microsoft.com/office/officeart/2008/layout/LinedList"/>
    <dgm:cxn modelId="{3C89D20F-71E5-452C-87C7-D33401EF2E8F}" type="presParOf" srcId="{D86DAFC6-2E05-4291-8CB3-B527E7D0C11E}" destId="{EDCD0C7C-C555-4EDE-88E8-F6DED6834024}" srcOrd="1" destOrd="0" presId="urn:microsoft.com/office/officeart/2008/layout/LinedList"/>
    <dgm:cxn modelId="{2F674825-7613-4A95-B424-92175060DAA9}" type="presParOf" srcId="{D86DAFC6-2E05-4291-8CB3-B527E7D0C11E}" destId="{3EDF5537-ADFA-47A5-B352-8CC72CE6FC9C}" srcOrd="2" destOrd="0" presId="urn:microsoft.com/office/officeart/2008/layout/LinedList"/>
    <dgm:cxn modelId="{6D8E3087-9346-4EF6-AB58-1EE0C1DAC3D2}" type="presParOf" srcId="{6F8C17E5-2880-4E0E-8677-EA10AE5CD52C}" destId="{B44D5401-ED38-45BA-BC33-08A568F0C570}" srcOrd="2" destOrd="0" presId="urn:microsoft.com/office/officeart/2008/layout/LinedList"/>
    <dgm:cxn modelId="{D669EBD9-9C81-4C23-8C55-BFCEE879FB44}" type="presParOf" srcId="{6F8C17E5-2880-4E0E-8677-EA10AE5CD52C}" destId="{17038928-B5D5-4976-8A25-4D404A1CE1CC}" srcOrd="3" destOrd="0" presId="urn:microsoft.com/office/officeart/2008/layout/LinedList"/>
    <dgm:cxn modelId="{9FD70F6B-8172-409F-BF99-5580ADD0CFF5}" type="presParOf" srcId="{6F8C17E5-2880-4E0E-8677-EA10AE5CD52C}" destId="{82106375-2401-4BF5-904C-93C628B616A4}" srcOrd="4" destOrd="0" presId="urn:microsoft.com/office/officeart/2008/layout/LinedList"/>
    <dgm:cxn modelId="{720BA36F-6385-492F-9A1F-F7E25FFCAB45}" type="presParOf" srcId="{82106375-2401-4BF5-904C-93C628B616A4}" destId="{F17754DC-56D7-4217-9D1D-6FAADF22B24B}" srcOrd="0" destOrd="0" presId="urn:microsoft.com/office/officeart/2008/layout/LinedList"/>
    <dgm:cxn modelId="{1EA10713-D66A-441A-9DA6-3C5775B4B7C2}" type="presParOf" srcId="{82106375-2401-4BF5-904C-93C628B616A4}" destId="{BE3A54E5-1A2A-4067-9D17-532DD53DDCCF}" srcOrd="1" destOrd="0" presId="urn:microsoft.com/office/officeart/2008/layout/LinedList"/>
    <dgm:cxn modelId="{2E0C4081-CA44-4C2A-B87B-2ADA5F7817A2}" type="presParOf" srcId="{82106375-2401-4BF5-904C-93C628B616A4}" destId="{32571BCD-93CC-4821-91DD-5F890C107922}" srcOrd="2" destOrd="0" presId="urn:microsoft.com/office/officeart/2008/layout/LinedList"/>
    <dgm:cxn modelId="{85D83AC5-E43C-49CB-B698-1B1D6A940D9F}" type="presParOf" srcId="{6F8C17E5-2880-4E0E-8677-EA10AE5CD52C}" destId="{131A958C-CD32-4AC2-814B-06A6E223E90C}" srcOrd="5" destOrd="0" presId="urn:microsoft.com/office/officeart/2008/layout/LinedList"/>
    <dgm:cxn modelId="{5A67D38A-0EB5-4DC8-8283-FECD8BA60477}" type="presParOf" srcId="{6F8C17E5-2880-4E0E-8677-EA10AE5CD52C}" destId="{E092ADFE-A8EC-4500-A415-9FAC34A058F9}" srcOrd="6" destOrd="0" presId="urn:microsoft.com/office/officeart/2008/layout/LinedList"/>
    <dgm:cxn modelId="{62F0CD8A-DA84-4F1D-A1AE-0F0EAAC07EB5}" type="presParOf" srcId="{6F8C17E5-2880-4E0E-8677-EA10AE5CD52C}" destId="{C0E2F0E1-0FD7-4366-A851-62347AC55E12}" srcOrd="7" destOrd="0" presId="urn:microsoft.com/office/officeart/2008/layout/LinedList"/>
    <dgm:cxn modelId="{20EA18F0-FBAA-4A72-AF12-6A99C83B1340}" type="presParOf" srcId="{C0E2F0E1-0FD7-4366-A851-62347AC55E12}" destId="{5E336608-BE97-4066-834E-8718B51A4A6D}" srcOrd="0" destOrd="0" presId="urn:microsoft.com/office/officeart/2008/layout/LinedList"/>
    <dgm:cxn modelId="{B7E8632B-9590-4C42-9AA4-0412C1571D77}" type="presParOf" srcId="{C0E2F0E1-0FD7-4366-A851-62347AC55E12}" destId="{076C7109-1C70-4FBC-A7DA-8DE1A224910F}" srcOrd="1" destOrd="0" presId="urn:microsoft.com/office/officeart/2008/layout/LinedList"/>
    <dgm:cxn modelId="{6D7EC2F2-DD45-4179-91C1-7A84AD3FF065}" type="presParOf" srcId="{C0E2F0E1-0FD7-4366-A851-62347AC55E12}" destId="{75ABB363-E58C-4FE2-A06F-73FF5B6E048D}" srcOrd="2" destOrd="0" presId="urn:microsoft.com/office/officeart/2008/layout/LinedList"/>
    <dgm:cxn modelId="{AE5A87E8-ECE8-477D-B6FD-E138F99BB0A0}" type="presParOf" srcId="{6F8C17E5-2880-4E0E-8677-EA10AE5CD52C}" destId="{997C096A-A4D8-4477-BDB9-7D6A666C4986}" srcOrd="8" destOrd="0" presId="urn:microsoft.com/office/officeart/2008/layout/LinedList"/>
    <dgm:cxn modelId="{396FB24B-F3CA-440F-9EA7-7196E5E53142}" type="presParOf" srcId="{6F8C17E5-2880-4E0E-8677-EA10AE5CD52C}" destId="{04AF09C7-0008-4AA2-AA07-349C0C71E10F}" srcOrd="9" destOrd="0" presId="urn:microsoft.com/office/officeart/2008/layout/LinedList"/>
    <dgm:cxn modelId="{ACB20442-2901-4383-BAAB-7DE074E85445}" type="presParOf" srcId="{6F8C17E5-2880-4E0E-8677-EA10AE5CD52C}" destId="{D62691E0-ED78-4009-BF5B-9471EE7526B6}" srcOrd="10" destOrd="0" presId="urn:microsoft.com/office/officeart/2008/layout/LinedList"/>
    <dgm:cxn modelId="{AA6544D6-5174-4E2F-BCC6-EA53B1357066}" type="presParOf" srcId="{D62691E0-ED78-4009-BF5B-9471EE7526B6}" destId="{5A125EB3-8F5C-4238-AEA7-21C2AC0DCCB3}" srcOrd="0" destOrd="0" presId="urn:microsoft.com/office/officeart/2008/layout/LinedList"/>
    <dgm:cxn modelId="{ABFB190B-C92E-4CA6-9D2C-9CD30A3BDC0A}" type="presParOf" srcId="{D62691E0-ED78-4009-BF5B-9471EE7526B6}" destId="{0F95500C-77F3-426E-BD45-9349B4464356}" srcOrd="1" destOrd="0" presId="urn:microsoft.com/office/officeart/2008/layout/LinedList"/>
    <dgm:cxn modelId="{9CA31B06-68F9-469E-8E03-BBDC1A7A3DE9}" type="presParOf" srcId="{D62691E0-ED78-4009-BF5B-9471EE7526B6}" destId="{02581BFB-4942-48E5-90AD-C8E1EF929048}" srcOrd="2" destOrd="0" presId="urn:microsoft.com/office/officeart/2008/layout/LinedList"/>
    <dgm:cxn modelId="{06856348-D00A-408F-852A-E81D675678CE}" type="presParOf" srcId="{6F8C17E5-2880-4E0E-8677-EA10AE5CD52C}" destId="{3A0612EF-29C6-4ADF-A7C5-55012897DEC1}" srcOrd="11" destOrd="0" presId="urn:microsoft.com/office/officeart/2008/layout/LinedList"/>
    <dgm:cxn modelId="{20B27C8D-BED1-47F9-BCCE-286AB723E69C}" type="presParOf" srcId="{6F8C17E5-2880-4E0E-8677-EA10AE5CD52C}" destId="{EAC76C9E-718B-475B-B344-8D36DBB56E7C}" srcOrd="12" destOrd="0" presId="urn:microsoft.com/office/officeart/2008/layout/LinedList"/>
    <dgm:cxn modelId="{0CF7B074-9271-497A-89F0-A295CAE57505}" type="presParOf" srcId="{6F8C17E5-2880-4E0E-8677-EA10AE5CD52C}" destId="{363A33B4-D445-4F67-894A-05EA63F22275}" srcOrd="13" destOrd="0" presId="urn:microsoft.com/office/officeart/2008/layout/LinedList"/>
    <dgm:cxn modelId="{1ABD321F-342E-4B4B-8898-B1FB1784BDC0}" type="presParOf" srcId="{363A33B4-D445-4F67-894A-05EA63F22275}" destId="{0E0392AF-B97A-494F-8534-A1762B520A3E}" srcOrd="0" destOrd="0" presId="urn:microsoft.com/office/officeart/2008/layout/LinedList"/>
    <dgm:cxn modelId="{D4886571-80EF-4E6C-8CFF-7B93DDBCB239}" type="presParOf" srcId="{363A33B4-D445-4F67-894A-05EA63F22275}" destId="{A3DA25A8-4E2E-40B3-A995-525AC211DC3E}" srcOrd="1" destOrd="0" presId="urn:microsoft.com/office/officeart/2008/layout/LinedList"/>
    <dgm:cxn modelId="{339718FB-AB3A-4465-93DE-6AB5727F9C91}" type="presParOf" srcId="{363A33B4-D445-4F67-894A-05EA63F22275}" destId="{C57F7377-61BC-44D3-9883-CE12787D143A}" srcOrd="2" destOrd="0" presId="urn:microsoft.com/office/officeart/2008/layout/LinedList"/>
    <dgm:cxn modelId="{91EC5AE8-8C9D-484B-8FAA-8A68A73C5256}" type="presParOf" srcId="{6F8C17E5-2880-4E0E-8677-EA10AE5CD52C}" destId="{67CE1BD8-88B6-4BCC-A1A9-4BE9ADF18D6D}" srcOrd="14" destOrd="0" presId="urn:microsoft.com/office/officeart/2008/layout/LinedList"/>
    <dgm:cxn modelId="{4403D1BB-261A-4BDA-9D6E-89CC98F16338}" type="presParOf" srcId="{6F8C17E5-2880-4E0E-8677-EA10AE5CD52C}" destId="{9302C0F6-9862-4BCF-B440-7E9779794638}" srcOrd="15" destOrd="0" presId="urn:microsoft.com/office/officeart/2008/layout/LinedList"/>
    <dgm:cxn modelId="{315DCB04-64A9-4CEA-8A51-A0B955637D0F}" type="presParOf" srcId="{6F8C17E5-2880-4E0E-8677-EA10AE5CD52C}" destId="{452BB0F3-6CC5-49AE-B196-540F0AC43CC0}" srcOrd="16" destOrd="0" presId="urn:microsoft.com/office/officeart/2008/layout/LinedList"/>
    <dgm:cxn modelId="{02F7C148-08A3-4620-B441-5CDC027261A1}" type="presParOf" srcId="{452BB0F3-6CC5-49AE-B196-540F0AC43CC0}" destId="{7A2CA15D-B2D9-4268-B32D-103857E485D1}" srcOrd="0" destOrd="0" presId="urn:microsoft.com/office/officeart/2008/layout/LinedList"/>
    <dgm:cxn modelId="{824E1F19-ECFC-4346-9991-C6B052E41896}" type="presParOf" srcId="{452BB0F3-6CC5-49AE-B196-540F0AC43CC0}" destId="{F06F64BB-DC46-4BEB-ACBB-FBC626296C83}" srcOrd="1" destOrd="0" presId="urn:microsoft.com/office/officeart/2008/layout/LinedList"/>
    <dgm:cxn modelId="{0B8D2D14-7D22-4B7A-9176-074C0B224695}" type="presParOf" srcId="{452BB0F3-6CC5-49AE-B196-540F0AC43CC0}" destId="{9FBBE1AE-B716-4197-AFE9-9E4A01FDA368}" srcOrd="2" destOrd="0" presId="urn:microsoft.com/office/officeart/2008/layout/LinedList"/>
    <dgm:cxn modelId="{40B737C7-A07C-4F4C-817A-43CB774D01AB}" type="presParOf" srcId="{6F8C17E5-2880-4E0E-8677-EA10AE5CD52C}" destId="{F546FF63-85E2-4B9C-81E4-E4C70243EA7C}" srcOrd="17" destOrd="0" presId="urn:microsoft.com/office/officeart/2008/layout/LinedList"/>
    <dgm:cxn modelId="{5F5AFC32-2DD6-407A-929B-4D250B4BD6A7}" type="presParOf" srcId="{6F8C17E5-2880-4E0E-8677-EA10AE5CD52C}" destId="{B879AE06-F0C1-450C-BA6B-7E4853A9AB0C}" srcOrd="18" destOrd="0" presId="urn:microsoft.com/office/officeart/2008/layout/LinedList"/>
    <dgm:cxn modelId="{F5CB6643-0571-458B-AE73-B77E57311309}" type="presParOf" srcId="{6F8C17E5-2880-4E0E-8677-EA10AE5CD52C}" destId="{5C4FFE69-9795-4981-B9E7-33E2BB0577BA}" srcOrd="19" destOrd="0" presId="urn:microsoft.com/office/officeart/2008/layout/LinedList"/>
    <dgm:cxn modelId="{D187B1B8-BD27-4BE3-89D0-152C458BBE73}" type="presParOf" srcId="{5C4FFE69-9795-4981-B9E7-33E2BB0577BA}" destId="{CF25A530-F106-4748-ACA0-AEAC044CB55E}" srcOrd="0" destOrd="0" presId="urn:microsoft.com/office/officeart/2008/layout/LinedList"/>
    <dgm:cxn modelId="{0A6EA2A1-32F6-4895-9036-586E492377C5}" type="presParOf" srcId="{5C4FFE69-9795-4981-B9E7-33E2BB0577BA}" destId="{33EED215-B0D6-45F9-93D8-EEA4C7CB419C}" srcOrd="1" destOrd="0" presId="urn:microsoft.com/office/officeart/2008/layout/LinedList"/>
    <dgm:cxn modelId="{28AB47E5-FB6D-4FBB-AE74-0F14408D4C6D}" type="presParOf" srcId="{5C4FFE69-9795-4981-B9E7-33E2BB0577BA}" destId="{46CF1098-5C01-4818-BF4A-E67376633FC6}" srcOrd="2" destOrd="0" presId="urn:microsoft.com/office/officeart/2008/layout/LinedList"/>
    <dgm:cxn modelId="{328E9E0F-358C-45FE-911D-A32EC9C6AD41}" type="presParOf" srcId="{6F8C17E5-2880-4E0E-8677-EA10AE5CD52C}" destId="{3275CC1D-6098-4126-8BC4-F5072536DD56}" srcOrd="20" destOrd="0" presId="urn:microsoft.com/office/officeart/2008/layout/LinedList"/>
    <dgm:cxn modelId="{58CD9DBE-E0CF-4DEE-AB3C-E065D3D52288}" type="presParOf" srcId="{6F8C17E5-2880-4E0E-8677-EA10AE5CD52C}" destId="{7D02AE5F-E3F0-4C9B-A3FB-C3F2C5DEC33D}" srcOrd="21" destOrd="0" presId="urn:microsoft.com/office/officeart/2008/layout/LinedList"/>
    <dgm:cxn modelId="{6658A373-40B8-434C-8D01-1070A1DF9236}" type="presParOf" srcId="{6F8C17E5-2880-4E0E-8677-EA10AE5CD52C}" destId="{BD46A08F-8717-4F8A-A12F-C53EC8A06094}" srcOrd="22" destOrd="0" presId="urn:microsoft.com/office/officeart/2008/layout/LinedList"/>
    <dgm:cxn modelId="{F57A3145-DE81-492D-8705-7C5E6B9D9834}" type="presParOf" srcId="{BD46A08F-8717-4F8A-A12F-C53EC8A06094}" destId="{49C9BE43-6ACA-4C5E-B671-EDCB05B6F281}" srcOrd="0" destOrd="0" presId="urn:microsoft.com/office/officeart/2008/layout/LinedList"/>
    <dgm:cxn modelId="{253816F4-AA37-4ED2-B2DD-83C29FD81CBB}" type="presParOf" srcId="{BD46A08F-8717-4F8A-A12F-C53EC8A06094}" destId="{6674623E-B2FD-452C-993C-AB28A21199D2}" srcOrd="1" destOrd="0" presId="urn:microsoft.com/office/officeart/2008/layout/LinedList"/>
    <dgm:cxn modelId="{9D0D0163-C461-40A3-9BB9-008CDC6BB7FF}" type="presParOf" srcId="{BD46A08F-8717-4F8A-A12F-C53EC8A06094}" destId="{39D4EBED-CFD3-4CCB-95CB-BD145A2CB217}" srcOrd="2" destOrd="0" presId="urn:microsoft.com/office/officeart/2008/layout/LinedList"/>
    <dgm:cxn modelId="{187BF414-9CE8-4BF0-836B-FA96325B5DFD}" type="presParOf" srcId="{6F8C17E5-2880-4E0E-8677-EA10AE5CD52C}" destId="{3D172C81-E9CE-45C5-A895-3C73F8125867}" srcOrd="23" destOrd="0" presId="urn:microsoft.com/office/officeart/2008/layout/LinedList"/>
    <dgm:cxn modelId="{AC91AFAC-9B30-4F4A-B302-DC4FE4717769}" type="presParOf" srcId="{6F8C17E5-2880-4E0E-8677-EA10AE5CD52C}" destId="{67624BB1-890B-486B-95EE-C1B396925858}" srcOrd="24" destOrd="0" presId="urn:microsoft.com/office/officeart/2008/layout/LinedList"/>
    <dgm:cxn modelId="{03402340-EA84-4B77-A09A-E01DE724D96A}" type="presParOf" srcId="{6F8C17E5-2880-4E0E-8677-EA10AE5CD52C}" destId="{162098B5-ADED-4382-8A5C-BF794A0B0E43}" srcOrd="25" destOrd="0" presId="urn:microsoft.com/office/officeart/2008/layout/LinedList"/>
    <dgm:cxn modelId="{92B4723D-BA5A-4F9F-A065-9E8962A8B506}" type="presParOf" srcId="{162098B5-ADED-4382-8A5C-BF794A0B0E43}" destId="{19431B08-A066-41FE-BDA6-A336DBC05155}" srcOrd="0" destOrd="0" presId="urn:microsoft.com/office/officeart/2008/layout/LinedList"/>
    <dgm:cxn modelId="{E2843056-9668-4352-ABEC-CB84B8E0F07A}" type="presParOf" srcId="{162098B5-ADED-4382-8A5C-BF794A0B0E43}" destId="{0B5CD1DE-B3F7-4EF7-9B4D-7C2BC420A5BF}" srcOrd="1" destOrd="0" presId="urn:microsoft.com/office/officeart/2008/layout/LinedList"/>
    <dgm:cxn modelId="{60FE0837-19EB-4798-8BE2-04AB9694F75D}" type="presParOf" srcId="{162098B5-ADED-4382-8A5C-BF794A0B0E43}" destId="{7AB57DD5-549F-4DD4-923A-C2A6C408B7BD}" srcOrd="2" destOrd="0" presId="urn:microsoft.com/office/officeart/2008/layout/LinedList"/>
    <dgm:cxn modelId="{B9D2240A-B14C-4D3F-ABF7-9B16116AA76E}" type="presParOf" srcId="{6F8C17E5-2880-4E0E-8677-EA10AE5CD52C}" destId="{7B60CAA0-B18E-47A6-97F0-2B5ED0C86108}" srcOrd="26" destOrd="0" presId="urn:microsoft.com/office/officeart/2008/layout/LinedList"/>
    <dgm:cxn modelId="{ABC98094-E3DF-447E-9CA0-4D45CA4ECA2A}" type="presParOf" srcId="{6F8C17E5-2880-4E0E-8677-EA10AE5CD52C}" destId="{B8772351-F1C5-4FCC-9B00-3A4D9E5A0FA5}" srcOrd="27" destOrd="0" presId="urn:microsoft.com/office/officeart/2008/layout/LinedList"/>
    <dgm:cxn modelId="{098312B9-B819-46B1-BCF1-DDC8CC65666A}" type="presParOf" srcId="{6F8C17E5-2880-4E0E-8677-EA10AE5CD52C}" destId="{CCA79954-7526-4503-91F3-CD61B23EFA24}" srcOrd="28" destOrd="0" presId="urn:microsoft.com/office/officeart/2008/layout/LinedList"/>
    <dgm:cxn modelId="{03FA0DAA-5F5D-49F4-B94A-1B8B884C87EA}" type="presParOf" srcId="{CCA79954-7526-4503-91F3-CD61B23EFA24}" destId="{5E625924-1B2E-48C1-975A-5C114B1969EF}" srcOrd="0" destOrd="0" presId="urn:microsoft.com/office/officeart/2008/layout/LinedList"/>
    <dgm:cxn modelId="{3965F1DE-1380-4FF2-95F8-43D786071254}" type="presParOf" srcId="{CCA79954-7526-4503-91F3-CD61B23EFA24}" destId="{227CC36E-BF8E-4390-A03F-67B7337B5941}" srcOrd="1" destOrd="0" presId="urn:microsoft.com/office/officeart/2008/layout/LinedList"/>
    <dgm:cxn modelId="{F867DE1C-7A7F-4925-B5AB-51DD50779A6A}" type="presParOf" srcId="{CCA79954-7526-4503-91F3-CD61B23EFA24}" destId="{56385AA2-5290-450C-A275-F35664C0EA70}" srcOrd="2" destOrd="0" presId="urn:microsoft.com/office/officeart/2008/layout/LinedList"/>
    <dgm:cxn modelId="{15BE1C86-2C97-415D-820D-BF0ED03E7604}" type="presParOf" srcId="{6F8C17E5-2880-4E0E-8677-EA10AE5CD52C}" destId="{219589BD-EF33-4216-B8B7-A7A6ED26FC88}" srcOrd="29" destOrd="0" presId="urn:microsoft.com/office/officeart/2008/layout/LinedList"/>
    <dgm:cxn modelId="{F5F99B46-7F13-4E09-8853-C1874C9D6A1B}" type="presParOf" srcId="{6F8C17E5-2880-4E0E-8677-EA10AE5CD52C}" destId="{9A46BBF0-C6C3-4DFD-BEFE-400D3B8211DE}" srcOrd="30" destOrd="0" presId="urn:microsoft.com/office/officeart/2008/layout/LinedList"/>
    <dgm:cxn modelId="{D98E3E02-A70F-4A01-8756-34CB506DF6EC}" type="presParOf" srcId="{6F8C17E5-2880-4E0E-8677-EA10AE5CD52C}" destId="{1B475287-F6E0-46B2-9CD1-42EB858C94EA}" srcOrd="31" destOrd="0" presId="urn:microsoft.com/office/officeart/2008/layout/LinedList"/>
    <dgm:cxn modelId="{38E6513E-235A-4FB5-ABD2-A331F1A90253}" type="presParOf" srcId="{1B475287-F6E0-46B2-9CD1-42EB858C94EA}" destId="{31221329-F96C-48F3-A6C8-29CD85F62E4F}" srcOrd="0" destOrd="0" presId="urn:microsoft.com/office/officeart/2008/layout/LinedList"/>
    <dgm:cxn modelId="{C9E562A4-D17D-4CC6-8D56-D5EC55E771D6}" type="presParOf" srcId="{1B475287-F6E0-46B2-9CD1-42EB858C94EA}" destId="{8C108511-48A0-42D0-AC23-96D7D1DFA6FE}" srcOrd="1" destOrd="0" presId="urn:microsoft.com/office/officeart/2008/layout/LinedList"/>
    <dgm:cxn modelId="{E507BF42-A785-4B84-9182-CCDA0F37FBA5}" type="presParOf" srcId="{1B475287-F6E0-46B2-9CD1-42EB858C94EA}" destId="{F7A3C03B-C7C3-47BA-8DD4-E54D93EFF3FB}" srcOrd="2" destOrd="0" presId="urn:microsoft.com/office/officeart/2008/layout/LinedList"/>
    <dgm:cxn modelId="{EF566F40-B0B0-42F6-8097-E466B4F4C2B6}" type="presParOf" srcId="{6F8C17E5-2880-4E0E-8677-EA10AE5CD52C}" destId="{0CE7E399-595F-4136-AD23-59E2A43EABEF}" srcOrd="32" destOrd="0" presId="urn:microsoft.com/office/officeart/2008/layout/LinedList"/>
    <dgm:cxn modelId="{BA216BB2-80B6-4E44-AD8F-8F046C80C6A4}" type="presParOf" srcId="{6F8C17E5-2880-4E0E-8677-EA10AE5CD52C}" destId="{BDC75D37-2F97-41D2-A454-10966A9FA3F4}" srcOrd="33" destOrd="0" presId="urn:microsoft.com/office/officeart/2008/layout/LinedList"/>
    <dgm:cxn modelId="{30959F4B-E27F-498B-9D7E-A6C9B4BEB569}" type="presParOf" srcId="{6F8C17E5-2880-4E0E-8677-EA10AE5CD52C}" destId="{AA0F054D-8918-410C-8670-F01A6F81C864}" srcOrd="34" destOrd="0" presId="urn:microsoft.com/office/officeart/2008/layout/LinedList"/>
    <dgm:cxn modelId="{D26240CD-08EF-4860-8B49-9B8E3996003A}" type="presParOf" srcId="{AA0F054D-8918-410C-8670-F01A6F81C864}" destId="{E53D3202-1D4D-4B83-A443-9535999C221E}" srcOrd="0" destOrd="0" presId="urn:microsoft.com/office/officeart/2008/layout/LinedList"/>
    <dgm:cxn modelId="{8FD41D8C-E90B-4468-B603-33E94E6C4745}" type="presParOf" srcId="{AA0F054D-8918-410C-8670-F01A6F81C864}" destId="{A44C6AFD-58D0-4779-9A31-04492116D9EC}" srcOrd="1" destOrd="0" presId="urn:microsoft.com/office/officeart/2008/layout/LinedList"/>
    <dgm:cxn modelId="{8C2E976F-6A4C-4C69-85B8-A3BA99C72C10}" type="presParOf" srcId="{AA0F054D-8918-410C-8670-F01A6F81C864}" destId="{1246516F-483C-4325-8BC6-AD786F1DE30D}" srcOrd="2" destOrd="0" presId="urn:microsoft.com/office/officeart/2008/layout/LinedList"/>
    <dgm:cxn modelId="{6D0CEB2E-82BF-4DFA-BB51-17687829CF19}" type="presParOf" srcId="{6F8C17E5-2880-4E0E-8677-EA10AE5CD52C}" destId="{32DC1A5E-8C8A-4D89-BDAD-C15D84534C45}" srcOrd="35" destOrd="0" presId="urn:microsoft.com/office/officeart/2008/layout/LinedList"/>
    <dgm:cxn modelId="{1085CDE2-B731-4D25-BEAF-9976FD24B1CA}" type="presParOf" srcId="{6F8C17E5-2880-4E0E-8677-EA10AE5CD52C}" destId="{8FBA9CDA-4039-4520-ABBB-5EF6AEB11A66}" srcOrd="36" destOrd="0" presId="urn:microsoft.com/office/officeart/2008/layout/LinedList"/>
    <dgm:cxn modelId="{E462EE50-1A48-493B-9FDE-654679D52046}" type="presParOf" srcId="{6F8C17E5-2880-4E0E-8677-EA10AE5CD52C}" destId="{57B1AED9-540C-4C2F-B533-DA14E7CD50F7}" srcOrd="37" destOrd="0" presId="urn:microsoft.com/office/officeart/2008/layout/LinedList"/>
    <dgm:cxn modelId="{D9D55EF0-B9B8-4B0A-AE61-38E198FE55B2}" type="presParOf" srcId="{57B1AED9-540C-4C2F-B533-DA14E7CD50F7}" destId="{B1F0A928-261E-44A6-9947-6DD83897B3DE}" srcOrd="0" destOrd="0" presId="urn:microsoft.com/office/officeart/2008/layout/LinedList"/>
    <dgm:cxn modelId="{C96527FC-9F2F-495C-98C0-D533A8735ADB}" type="presParOf" srcId="{57B1AED9-540C-4C2F-B533-DA14E7CD50F7}" destId="{3E8D4EE5-70C7-4B22-B8B7-657A4B1927A7}" srcOrd="1" destOrd="0" presId="urn:microsoft.com/office/officeart/2008/layout/LinedList"/>
    <dgm:cxn modelId="{DC4A08BF-596F-44C5-AC0D-65A536EC65C9}" type="presParOf" srcId="{57B1AED9-540C-4C2F-B533-DA14E7CD50F7}" destId="{D079D8B3-EFE1-42EC-A3E3-0AABDA2C0F0A}" srcOrd="2" destOrd="0" presId="urn:microsoft.com/office/officeart/2008/layout/LinedList"/>
    <dgm:cxn modelId="{FC3D9454-81B2-41B5-8B39-D83E927C64E5}" type="presParOf" srcId="{6F8C17E5-2880-4E0E-8677-EA10AE5CD52C}" destId="{13349038-4185-4ABB-92A7-DDF04A5011B5}" srcOrd="38" destOrd="0" presId="urn:microsoft.com/office/officeart/2008/layout/LinedList"/>
    <dgm:cxn modelId="{13B0A401-A10C-41B8-8992-C3F8DC54C8F1}" type="presParOf" srcId="{6F8C17E5-2880-4E0E-8677-EA10AE5CD52C}" destId="{579D11FF-5362-4F37-8F6D-5BA771CBF7AA}" srcOrd="3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DAE3A17-C4A5-427E-93E7-44DBA50EE2F3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C3F36AB9-DA81-439D-B061-2DEC9DC42214}">
      <dgm:prSet phldrT="[文字]" custT="1"/>
      <dgm:spPr>
        <a:gradFill flip="none" rotWithShape="0">
          <a:gsLst>
            <a:gs pos="0">
              <a:schemeClr val="bg1">
                <a:lumMod val="75000"/>
                <a:tint val="66000"/>
                <a:satMod val="160000"/>
              </a:schemeClr>
            </a:gs>
            <a:gs pos="50000">
              <a:schemeClr val="bg1">
                <a:lumMod val="75000"/>
                <a:tint val="44500"/>
                <a:satMod val="160000"/>
              </a:schemeClr>
            </a:gs>
            <a:gs pos="100000">
              <a:schemeClr val="bg1">
                <a:lumMod val="75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zh-TW" alt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有意願使用之機關</a:t>
          </a:r>
          <a:endParaRPr lang="zh-TW" alt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8A254-2F7F-4BFA-82F4-D4FE00BE3CC5}" type="parTrans" cxnId="{3F7D40D9-DC5A-4A50-82FB-F7DD0A4D59F2}">
      <dgm:prSet/>
      <dgm:spPr/>
      <dgm:t>
        <a:bodyPr/>
        <a:lstStyle/>
        <a:p>
          <a:endParaRPr lang="zh-TW" altLang="en-US"/>
        </a:p>
      </dgm:t>
    </dgm:pt>
    <dgm:pt modelId="{BF26CE99-DF82-4672-93B6-1713C8159F24}" type="sibTrans" cxnId="{3F7D40D9-DC5A-4A50-82FB-F7DD0A4D59F2}">
      <dgm:prSet/>
      <dgm:spPr/>
      <dgm:t>
        <a:bodyPr/>
        <a:lstStyle/>
        <a:p>
          <a:endParaRPr lang="zh-TW" altLang="en-US"/>
        </a:p>
      </dgm:t>
    </dgm:pt>
    <dgm:pt modelId="{7B5AC599-393E-47CD-900D-67DC548D1BD3}">
      <dgm:prSet phldrT="[文字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提供系統程式協助導入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en-US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提</a:t>
          </a:r>
          <a:r>
            <a:rPr lang="zh-TW" alt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供各機關依業務客製化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7F2A59-00B1-40D8-BB97-96194B9C68E6}" type="parTrans" cxnId="{EB7F358D-4B89-47E8-A92D-AD2D63FFCD98}">
      <dgm:prSet/>
      <dgm:spPr/>
      <dgm:t>
        <a:bodyPr/>
        <a:lstStyle/>
        <a:p>
          <a:endParaRPr lang="zh-TW" altLang="en-US"/>
        </a:p>
      </dgm:t>
    </dgm:pt>
    <dgm:pt modelId="{7C1F9071-264A-44F6-86A5-19D97D09A439}" type="sibTrans" cxnId="{EB7F358D-4B89-47E8-A92D-AD2D63FFCD98}">
      <dgm:prSet/>
      <dgm:spPr/>
      <dgm:t>
        <a:bodyPr/>
        <a:lstStyle/>
        <a:p>
          <a:endParaRPr lang="zh-TW" altLang="en-US"/>
        </a:p>
      </dgm:t>
    </dgm:pt>
    <dgm:pt modelId="{ED667A79-9144-4FD9-9A41-502AF9B998F0}">
      <dgm:prSet phldrT="[文字]" custT="1"/>
      <dgm:spPr/>
      <dgm:t>
        <a:bodyPr/>
        <a:lstStyle/>
        <a:p>
          <a:pPr algn="ctr"/>
          <a:r>
            <a:rPr lang="zh-TW" alt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自行管理資料庫</a:t>
          </a:r>
          <a:endParaRPr lang="zh-TW" alt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85679D-3065-49FC-BF8B-F8F6DF8E7652}" type="parTrans" cxnId="{AE601729-9DAF-4AD6-8F46-AAA4BE74E1D4}">
      <dgm:prSet/>
      <dgm:spPr/>
      <dgm:t>
        <a:bodyPr/>
        <a:lstStyle/>
        <a:p>
          <a:endParaRPr lang="zh-TW" altLang="en-US"/>
        </a:p>
      </dgm:t>
    </dgm:pt>
    <dgm:pt modelId="{5F40EA77-7390-4E04-997E-A1120F480380}" type="sibTrans" cxnId="{AE601729-9DAF-4AD6-8F46-AAA4BE74E1D4}">
      <dgm:prSet/>
      <dgm:spPr/>
      <dgm:t>
        <a:bodyPr/>
        <a:lstStyle/>
        <a:p>
          <a:endParaRPr lang="zh-TW" altLang="en-US"/>
        </a:p>
      </dgm:t>
    </dgm:pt>
    <dgm:pt modelId="{B5C2B5FF-0856-410E-8EF8-5C932C3BABE9}" type="pres">
      <dgm:prSet presAssocID="{DDAE3A17-C4A5-427E-93E7-44DBA50EE2F3}" presName="CompostProcess" presStyleCnt="0">
        <dgm:presLayoutVars>
          <dgm:dir/>
          <dgm:resizeHandles val="exact"/>
        </dgm:presLayoutVars>
      </dgm:prSet>
      <dgm:spPr/>
    </dgm:pt>
    <dgm:pt modelId="{18ED9E62-ABFC-4FE3-B843-AFA9BE2A26CA}" type="pres">
      <dgm:prSet presAssocID="{DDAE3A17-C4A5-427E-93E7-44DBA50EE2F3}" presName="arrow" presStyleLbl="bgShp" presStyleIdx="0" presStyleCnt="1" custScaleX="117039" custLinFactNeighborX="-710"/>
      <dgm:spPr>
        <a:gradFill flip="none" rotWithShape="0">
          <a:gsLst>
            <a:gs pos="0">
              <a:srgbClr val="0000FF">
                <a:tint val="66000"/>
                <a:satMod val="160000"/>
              </a:srgbClr>
            </a:gs>
            <a:gs pos="50000">
              <a:srgbClr val="0000FF">
                <a:tint val="44500"/>
                <a:satMod val="160000"/>
              </a:srgbClr>
            </a:gs>
            <a:gs pos="100000">
              <a:srgbClr val="0000FF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57AD49C-51B6-4F43-8591-80C166D43E44}" type="pres">
      <dgm:prSet presAssocID="{DDAE3A17-C4A5-427E-93E7-44DBA50EE2F3}" presName="linearProcess" presStyleCnt="0"/>
      <dgm:spPr/>
    </dgm:pt>
    <dgm:pt modelId="{F76D0876-D108-4C8E-98D7-6120585D8A75}" type="pres">
      <dgm:prSet presAssocID="{C3F36AB9-DA81-439D-B061-2DEC9DC42214}" presName="textNode" presStyleLbl="node1" presStyleIdx="0" presStyleCnt="3" custScaleX="115869" custScaleY="967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22D0A3-67EB-4562-A165-B95A6ACD25C3}" type="pres">
      <dgm:prSet presAssocID="{BF26CE99-DF82-4672-93B6-1713C8159F24}" presName="sibTrans" presStyleCnt="0"/>
      <dgm:spPr/>
    </dgm:pt>
    <dgm:pt modelId="{BF6FA0AD-5441-41A7-A5D9-18C1317E62BE}" type="pres">
      <dgm:prSet presAssocID="{7B5AC599-393E-47CD-900D-67DC548D1BD3}" presName="textNode" presStyleLbl="node1" presStyleIdx="1" presStyleCnt="3" custScaleX="338698" custScaleY="967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FD09E0-FAF1-44F3-A2B9-E27C37B46A21}" type="pres">
      <dgm:prSet presAssocID="{7C1F9071-264A-44F6-86A5-19D97D09A439}" presName="sibTrans" presStyleCnt="0"/>
      <dgm:spPr/>
    </dgm:pt>
    <dgm:pt modelId="{D0EAFE1B-0548-488B-9B60-7F141E4E859B}" type="pres">
      <dgm:prSet presAssocID="{ED667A79-9144-4FD9-9A41-502AF9B998F0}" presName="textNode" presStyleLbl="node1" presStyleIdx="2" presStyleCnt="3" custScaleX="135775" custScaleY="93548" custLinFactNeighborX="-16456" custLinFactNeighborY="-24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666E31-CC80-4571-8D97-CF4B6F90977D}" type="presOf" srcId="{DDAE3A17-C4A5-427E-93E7-44DBA50EE2F3}" destId="{B5C2B5FF-0856-410E-8EF8-5C932C3BABE9}" srcOrd="0" destOrd="0" presId="urn:microsoft.com/office/officeart/2005/8/layout/hProcess9"/>
    <dgm:cxn modelId="{F25B740E-0E58-48ED-B451-48512B874A04}" type="presOf" srcId="{ED667A79-9144-4FD9-9A41-502AF9B998F0}" destId="{D0EAFE1B-0548-488B-9B60-7F141E4E859B}" srcOrd="0" destOrd="0" presId="urn:microsoft.com/office/officeart/2005/8/layout/hProcess9"/>
    <dgm:cxn modelId="{4ABC473F-8D98-46D1-BC9C-1EA04CB4695E}" type="presOf" srcId="{C3F36AB9-DA81-439D-B061-2DEC9DC42214}" destId="{F76D0876-D108-4C8E-98D7-6120585D8A75}" srcOrd="0" destOrd="0" presId="urn:microsoft.com/office/officeart/2005/8/layout/hProcess9"/>
    <dgm:cxn modelId="{475F71A8-8128-4DC8-B519-D5E1B117C02D}" type="presOf" srcId="{7B5AC599-393E-47CD-900D-67DC548D1BD3}" destId="{BF6FA0AD-5441-41A7-A5D9-18C1317E62BE}" srcOrd="0" destOrd="0" presId="urn:microsoft.com/office/officeart/2005/8/layout/hProcess9"/>
    <dgm:cxn modelId="{AE601729-9DAF-4AD6-8F46-AAA4BE74E1D4}" srcId="{DDAE3A17-C4A5-427E-93E7-44DBA50EE2F3}" destId="{ED667A79-9144-4FD9-9A41-502AF9B998F0}" srcOrd="2" destOrd="0" parTransId="{3285679D-3065-49FC-BF8B-F8F6DF8E7652}" sibTransId="{5F40EA77-7390-4E04-997E-A1120F480380}"/>
    <dgm:cxn modelId="{EB7F358D-4B89-47E8-A92D-AD2D63FFCD98}" srcId="{DDAE3A17-C4A5-427E-93E7-44DBA50EE2F3}" destId="{7B5AC599-393E-47CD-900D-67DC548D1BD3}" srcOrd="1" destOrd="0" parTransId="{D77F2A59-00B1-40D8-BB97-96194B9C68E6}" sibTransId="{7C1F9071-264A-44F6-86A5-19D97D09A439}"/>
    <dgm:cxn modelId="{3F7D40D9-DC5A-4A50-82FB-F7DD0A4D59F2}" srcId="{DDAE3A17-C4A5-427E-93E7-44DBA50EE2F3}" destId="{C3F36AB9-DA81-439D-B061-2DEC9DC42214}" srcOrd="0" destOrd="0" parTransId="{0578A254-2F7F-4BFA-82F4-D4FE00BE3CC5}" sibTransId="{BF26CE99-DF82-4672-93B6-1713C8159F24}"/>
    <dgm:cxn modelId="{ECA81788-F3C6-4358-8DDF-CB61ABE4C29F}" type="presParOf" srcId="{B5C2B5FF-0856-410E-8EF8-5C932C3BABE9}" destId="{18ED9E62-ABFC-4FE3-B843-AFA9BE2A26CA}" srcOrd="0" destOrd="0" presId="urn:microsoft.com/office/officeart/2005/8/layout/hProcess9"/>
    <dgm:cxn modelId="{BF7452AB-FFD8-462E-AF88-6EF2D5FA0BC4}" type="presParOf" srcId="{B5C2B5FF-0856-410E-8EF8-5C932C3BABE9}" destId="{257AD49C-51B6-4F43-8591-80C166D43E44}" srcOrd="1" destOrd="0" presId="urn:microsoft.com/office/officeart/2005/8/layout/hProcess9"/>
    <dgm:cxn modelId="{493CE191-CF9E-47ED-8CFA-49E78CDC23DA}" type="presParOf" srcId="{257AD49C-51B6-4F43-8591-80C166D43E44}" destId="{F76D0876-D108-4C8E-98D7-6120585D8A75}" srcOrd="0" destOrd="0" presId="urn:microsoft.com/office/officeart/2005/8/layout/hProcess9"/>
    <dgm:cxn modelId="{75D76871-1A25-4DAA-90AC-83F4E984ED2B}" type="presParOf" srcId="{257AD49C-51B6-4F43-8591-80C166D43E44}" destId="{0D22D0A3-67EB-4562-A165-B95A6ACD25C3}" srcOrd="1" destOrd="0" presId="urn:microsoft.com/office/officeart/2005/8/layout/hProcess9"/>
    <dgm:cxn modelId="{8A4DE5EA-0CD1-4E97-B2A6-5912A377F5CB}" type="presParOf" srcId="{257AD49C-51B6-4F43-8591-80C166D43E44}" destId="{BF6FA0AD-5441-41A7-A5D9-18C1317E62BE}" srcOrd="2" destOrd="0" presId="urn:microsoft.com/office/officeart/2005/8/layout/hProcess9"/>
    <dgm:cxn modelId="{54328070-8557-4B7B-A3EE-0247D6560939}" type="presParOf" srcId="{257AD49C-51B6-4F43-8591-80C166D43E44}" destId="{F1FD09E0-FAF1-44F3-A2B9-E27C37B46A21}" srcOrd="3" destOrd="0" presId="urn:microsoft.com/office/officeart/2005/8/layout/hProcess9"/>
    <dgm:cxn modelId="{6377B26D-6967-48F8-84AB-92D4583C35E2}" type="presParOf" srcId="{257AD49C-51B6-4F43-8591-80C166D43E44}" destId="{D0EAFE1B-0548-488B-9B60-7F141E4E85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AE3A17-C4A5-427E-93E7-44DBA50EE2F3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5" csCatId="colorful" phldr="1"/>
      <dgm:spPr/>
    </dgm:pt>
    <dgm:pt modelId="{C3F36AB9-DA81-439D-B061-2DEC9DC42214}">
      <dgm:prSet phldrT="[文字]"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非屬一般公務機關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教育、法務、軍警、醫事及外交等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78A254-2F7F-4BFA-82F4-D4FE00BE3CC5}" type="parTrans" cxnId="{3F7D40D9-DC5A-4A50-82FB-F7DD0A4D59F2}">
      <dgm:prSet/>
      <dgm:spPr/>
      <dgm:t>
        <a:bodyPr/>
        <a:lstStyle/>
        <a:p>
          <a:endParaRPr lang="zh-TW" altLang="en-US"/>
        </a:p>
      </dgm:t>
    </dgm:pt>
    <dgm:pt modelId="{BF26CE99-DF82-4672-93B6-1713C8159F24}" type="sibTrans" cxnId="{3F7D40D9-DC5A-4A50-82FB-F7DD0A4D59F2}">
      <dgm:prSet/>
      <dgm:spPr/>
      <dgm:t>
        <a:bodyPr/>
        <a:lstStyle/>
        <a:p>
          <a:endParaRPr lang="zh-TW" altLang="en-US"/>
        </a:p>
      </dgm:t>
    </dgm:pt>
    <dgm:pt modelId="{7B5AC599-393E-47CD-900D-67DC548D1BD3}">
      <dgm:prSet phldrT="[文字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提</a:t>
          </a:r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供各機關依業務客製化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依機關特性，調整系統功能使用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7F2A59-00B1-40D8-BB97-96194B9C68E6}" type="parTrans" cxnId="{EB7F358D-4B89-47E8-A92D-AD2D63FFCD98}">
      <dgm:prSet/>
      <dgm:spPr/>
      <dgm:t>
        <a:bodyPr/>
        <a:lstStyle/>
        <a:p>
          <a:endParaRPr lang="zh-TW" altLang="en-US"/>
        </a:p>
      </dgm:t>
    </dgm:pt>
    <dgm:pt modelId="{7C1F9071-264A-44F6-86A5-19D97D09A439}" type="sibTrans" cxnId="{EB7F358D-4B89-47E8-A92D-AD2D63FFCD98}">
      <dgm:prSet/>
      <dgm:spPr/>
      <dgm:t>
        <a:bodyPr/>
        <a:lstStyle/>
        <a:p>
          <a:endParaRPr lang="zh-TW" altLang="en-US"/>
        </a:p>
      </dgm:t>
    </dgm:pt>
    <dgm:pt modelId="{A29262FC-FA4B-4535-B8AB-621829A10556}">
      <dgm:prSet phldrT="[文字]"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pPr algn="l"/>
          <a:r>
            <a:rPr lang="zh-TW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建議由各該主管機關評估統一開發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專屬適用薪資發放系統之可行性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B4BCC5-1D12-4E49-93E4-E07657C22CBF}" type="parTrans" cxnId="{C37C8571-1A71-4ADA-865C-07B53D84850C}">
      <dgm:prSet/>
      <dgm:spPr/>
      <dgm:t>
        <a:bodyPr/>
        <a:lstStyle/>
        <a:p>
          <a:endParaRPr lang="zh-TW" altLang="en-US"/>
        </a:p>
      </dgm:t>
    </dgm:pt>
    <dgm:pt modelId="{2990E33F-E17C-4913-AEED-39D422781ABA}" type="sibTrans" cxnId="{C37C8571-1A71-4ADA-865C-07B53D84850C}">
      <dgm:prSet/>
      <dgm:spPr/>
      <dgm:t>
        <a:bodyPr/>
        <a:lstStyle/>
        <a:p>
          <a:endParaRPr lang="zh-TW" altLang="en-US"/>
        </a:p>
      </dgm:t>
    </dgm:pt>
    <dgm:pt modelId="{401A9F8F-E733-4212-8AD9-A9C65624FC4A}" type="pres">
      <dgm:prSet presAssocID="{DDAE3A17-C4A5-427E-93E7-44DBA50EE2F3}" presName="rootnode" presStyleCnt="0">
        <dgm:presLayoutVars>
          <dgm:chMax/>
          <dgm:chPref/>
          <dgm:dir/>
          <dgm:animLvl val="lvl"/>
        </dgm:presLayoutVars>
      </dgm:prSet>
      <dgm:spPr/>
    </dgm:pt>
    <dgm:pt modelId="{FCA7E42B-9C65-41D4-B61C-62B3E37BF9C1}" type="pres">
      <dgm:prSet presAssocID="{C3F36AB9-DA81-439D-B061-2DEC9DC42214}" presName="composite" presStyleCnt="0"/>
      <dgm:spPr/>
    </dgm:pt>
    <dgm:pt modelId="{A4A1AF61-F7EA-41A3-ACD5-EC73D8DE6088}" type="pres">
      <dgm:prSet presAssocID="{C3F36AB9-DA81-439D-B061-2DEC9DC42214}" presName="LShape" presStyleLbl="alignNode1" presStyleIdx="0" presStyleCnt="5" custLinFactNeighborX="1143" custLinFactNeighborY="-6436"/>
      <dgm:spPr>
        <a:solidFill>
          <a:srgbClr val="7030A0"/>
        </a:solidFill>
      </dgm:spPr>
    </dgm:pt>
    <dgm:pt modelId="{85952F9A-C544-45A7-AB71-03DAE40DC8EE}" type="pres">
      <dgm:prSet presAssocID="{C3F36AB9-DA81-439D-B061-2DEC9DC42214}" presName="ParentText" presStyleLbl="revTx" presStyleIdx="0" presStyleCnt="3" custScaleX="106216" custScaleY="86940" custLinFactNeighborX="-1752" custLinFactNeighborY="-13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AD02A8-A952-4724-AFC1-EBAFE7FB3FE4}" type="pres">
      <dgm:prSet presAssocID="{C3F36AB9-DA81-439D-B061-2DEC9DC42214}" presName="Triangle" presStyleLbl="alignNode1" presStyleIdx="1" presStyleCnt="5"/>
      <dgm:spPr/>
    </dgm:pt>
    <dgm:pt modelId="{CF710AAB-1195-449A-B6A2-420F160A9F8E}" type="pres">
      <dgm:prSet presAssocID="{BF26CE99-DF82-4672-93B6-1713C8159F24}" presName="sibTrans" presStyleCnt="0"/>
      <dgm:spPr/>
    </dgm:pt>
    <dgm:pt modelId="{40EF7195-4B95-4FA5-BD2E-2AD764D90A49}" type="pres">
      <dgm:prSet presAssocID="{BF26CE99-DF82-4672-93B6-1713C8159F24}" presName="space" presStyleCnt="0"/>
      <dgm:spPr/>
    </dgm:pt>
    <dgm:pt modelId="{8E403642-ECE7-41BF-AF0D-ABF55F465AD1}" type="pres">
      <dgm:prSet presAssocID="{7B5AC599-393E-47CD-900D-67DC548D1BD3}" presName="composite" presStyleCnt="0"/>
      <dgm:spPr/>
    </dgm:pt>
    <dgm:pt modelId="{6EC003FB-F7CE-477B-B202-D6EC1BD5C40E}" type="pres">
      <dgm:prSet presAssocID="{7B5AC599-393E-47CD-900D-67DC548D1BD3}" presName="LShape" presStyleLbl="alignNode1" presStyleIdx="2" presStyleCnt="5" custLinFactNeighborX="-9795" custLinFactNeighborY="2830"/>
      <dgm:spPr>
        <a:solidFill>
          <a:srgbClr val="FFC000"/>
        </a:solidFill>
      </dgm:spPr>
    </dgm:pt>
    <dgm:pt modelId="{845BCD24-87BC-4EDF-A4B7-E674DC627F2F}" type="pres">
      <dgm:prSet presAssocID="{7B5AC599-393E-47CD-900D-67DC548D1BD3}" presName="ParentText" presStyleLbl="revTx" presStyleIdx="1" presStyleCnt="3" custScaleX="114896" custScaleY="95006" custLinFactNeighborX="-4782" custLinFactNeighborY="-1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E844B-C8C1-4CC7-B9C3-5BD1651BFDAF}" type="pres">
      <dgm:prSet presAssocID="{7B5AC599-393E-47CD-900D-67DC548D1BD3}" presName="Triangle" presStyleLbl="alignNode1" presStyleIdx="3" presStyleCnt="5"/>
      <dgm:spPr/>
    </dgm:pt>
    <dgm:pt modelId="{CE1D6B44-B88B-42B8-81D5-4DC039383899}" type="pres">
      <dgm:prSet presAssocID="{7C1F9071-264A-44F6-86A5-19D97D09A439}" presName="sibTrans" presStyleCnt="0"/>
      <dgm:spPr/>
    </dgm:pt>
    <dgm:pt modelId="{425D4134-88F5-4BA0-9795-ABADA2617D27}" type="pres">
      <dgm:prSet presAssocID="{7C1F9071-264A-44F6-86A5-19D97D09A439}" presName="space" presStyleCnt="0"/>
      <dgm:spPr/>
    </dgm:pt>
    <dgm:pt modelId="{EF0241D1-BD6B-45BC-A59F-534747A78F48}" type="pres">
      <dgm:prSet presAssocID="{A29262FC-FA4B-4535-B8AB-621829A10556}" presName="composite" presStyleCnt="0"/>
      <dgm:spPr/>
    </dgm:pt>
    <dgm:pt modelId="{3DB3D5AD-883E-4730-A5E9-6E1E17DAC6D1}" type="pres">
      <dgm:prSet presAssocID="{A29262FC-FA4B-4535-B8AB-621829A10556}" presName="LShape" presStyleLbl="alignNode1" presStyleIdx="4" presStyleCnt="5" custLinFactNeighborX="-7822" custLinFactNeighborY="-1016"/>
      <dgm:spPr>
        <a:solidFill>
          <a:schemeClr val="bg1">
            <a:lumMod val="50000"/>
          </a:schemeClr>
        </a:solidFill>
        <a:ln>
          <a:noFill/>
        </a:ln>
      </dgm:spPr>
    </dgm:pt>
    <dgm:pt modelId="{12497789-F716-4ED2-A1AE-4D68E60C6D7D}" type="pres">
      <dgm:prSet presAssocID="{A29262FC-FA4B-4535-B8AB-621829A10556}" presName="ParentText" presStyleLbl="revTx" presStyleIdx="2" presStyleCnt="3" custScaleX="121699" custLinFactNeighborX="3630" custLinFactNeighborY="-1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B7F358D-4B89-47E8-A92D-AD2D63FFCD98}" srcId="{DDAE3A17-C4A5-427E-93E7-44DBA50EE2F3}" destId="{7B5AC599-393E-47CD-900D-67DC548D1BD3}" srcOrd="1" destOrd="0" parTransId="{D77F2A59-00B1-40D8-BB97-96194B9C68E6}" sibTransId="{7C1F9071-264A-44F6-86A5-19D97D09A439}"/>
    <dgm:cxn modelId="{E420F8E8-F3A1-4EDC-96BC-2D6AA3594276}" type="presOf" srcId="{DDAE3A17-C4A5-427E-93E7-44DBA50EE2F3}" destId="{401A9F8F-E733-4212-8AD9-A9C65624FC4A}" srcOrd="0" destOrd="0" presId="urn:microsoft.com/office/officeart/2009/3/layout/StepUpProcess"/>
    <dgm:cxn modelId="{3F7D40D9-DC5A-4A50-82FB-F7DD0A4D59F2}" srcId="{DDAE3A17-C4A5-427E-93E7-44DBA50EE2F3}" destId="{C3F36AB9-DA81-439D-B061-2DEC9DC42214}" srcOrd="0" destOrd="0" parTransId="{0578A254-2F7F-4BFA-82F4-D4FE00BE3CC5}" sibTransId="{BF26CE99-DF82-4672-93B6-1713C8159F24}"/>
    <dgm:cxn modelId="{9738C627-DAF5-4CD8-A830-3506FF835081}" type="presOf" srcId="{A29262FC-FA4B-4535-B8AB-621829A10556}" destId="{12497789-F716-4ED2-A1AE-4D68E60C6D7D}" srcOrd="0" destOrd="0" presId="urn:microsoft.com/office/officeart/2009/3/layout/StepUpProcess"/>
    <dgm:cxn modelId="{63257961-9007-4B59-A027-FCE6DA336825}" type="presOf" srcId="{7B5AC599-393E-47CD-900D-67DC548D1BD3}" destId="{845BCD24-87BC-4EDF-A4B7-E674DC627F2F}" srcOrd="0" destOrd="0" presId="urn:microsoft.com/office/officeart/2009/3/layout/StepUpProcess"/>
    <dgm:cxn modelId="{C37C8571-1A71-4ADA-865C-07B53D84850C}" srcId="{DDAE3A17-C4A5-427E-93E7-44DBA50EE2F3}" destId="{A29262FC-FA4B-4535-B8AB-621829A10556}" srcOrd="2" destOrd="0" parTransId="{F7B4BCC5-1D12-4E49-93E4-E07657C22CBF}" sibTransId="{2990E33F-E17C-4913-AEED-39D422781ABA}"/>
    <dgm:cxn modelId="{5CC528AF-1AFB-4DD3-A131-FC21F069D617}" type="presOf" srcId="{C3F36AB9-DA81-439D-B061-2DEC9DC42214}" destId="{85952F9A-C544-45A7-AB71-03DAE40DC8EE}" srcOrd="0" destOrd="0" presId="urn:microsoft.com/office/officeart/2009/3/layout/StepUpProcess"/>
    <dgm:cxn modelId="{1B24C3DD-43AA-4602-A21F-F946A17BB755}" type="presParOf" srcId="{401A9F8F-E733-4212-8AD9-A9C65624FC4A}" destId="{FCA7E42B-9C65-41D4-B61C-62B3E37BF9C1}" srcOrd="0" destOrd="0" presId="urn:microsoft.com/office/officeart/2009/3/layout/StepUpProcess"/>
    <dgm:cxn modelId="{1C189278-7675-4AE4-9E9A-DE1637CA5EB4}" type="presParOf" srcId="{FCA7E42B-9C65-41D4-B61C-62B3E37BF9C1}" destId="{A4A1AF61-F7EA-41A3-ACD5-EC73D8DE6088}" srcOrd="0" destOrd="0" presId="urn:microsoft.com/office/officeart/2009/3/layout/StepUpProcess"/>
    <dgm:cxn modelId="{E5DEE49A-0A8C-4BCB-80B6-68C9F6318A84}" type="presParOf" srcId="{FCA7E42B-9C65-41D4-B61C-62B3E37BF9C1}" destId="{85952F9A-C544-45A7-AB71-03DAE40DC8EE}" srcOrd="1" destOrd="0" presId="urn:microsoft.com/office/officeart/2009/3/layout/StepUpProcess"/>
    <dgm:cxn modelId="{927849E1-A2FC-42E0-BB9D-A5FB860A0810}" type="presParOf" srcId="{FCA7E42B-9C65-41D4-B61C-62B3E37BF9C1}" destId="{8DAD02A8-A952-4724-AFC1-EBAFE7FB3FE4}" srcOrd="2" destOrd="0" presId="urn:microsoft.com/office/officeart/2009/3/layout/StepUpProcess"/>
    <dgm:cxn modelId="{1A460D0D-302E-4ECC-9B7D-4EAAA7C9AFC8}" type="presParOf" srcId="{401A9F8F-E733-4212-8AD9-A9C65624FC4A}" destId="{CF710AAB-1195-449A-B6A2-420F160A9F8E}" srcOrd="1" destOrd="0" presId="urn:microsoft.com/office/officeart/2009/3/layout/StepUpProcess"/>
    <dgm:cxn modelId="{FB8DB516-14AC-4F29-A803-5E4C03219130}" type="presParOf" srcId="{CF710AAB-1195-449A-B6A2-420F160A9F8E}" destId="{40EF7195-4B95-4FA5-BD2E-2AD764D90A49}" srcOrd="0" destOrd="0" presId="urn:microsoft.com/office/officeart/2009/3/layout/StepUpProcess"/>
    <dgm:cxn modelId="{A1AACE92-B9BD-4B7F-A8ED-507A77837A6E}" type="presParOf" srcId="{401A9F8F-E733-4212-8AD9-A9C65624FC4A}" destId="{8E403642-ECE7-41BF-AF0D-ABF55F465AD1}" srcOrd="2" destOrd="0" presId="urn:microsoft.com/office/officeart/2009/3/layout/StepUpProcess"/>
    <dgm:cxn modelId="{01FFE8B7-E1CE-42B4-BE56-FB3D41CA0A3D}" type="presParOf" srcId="{8E403642-ECE7-41BF-AF0D-ABF55F465AD1}" destId="{6EC003FB-F7CE-477B-B202-D6EC1BD5C40E}" srcOrd="0" destOrd="0" presId="urn:microsoft.com/office/officeart/2009/3/layout/StepUpProcess"/>
    <dgm:cxn modelId="{15CE736A-6F66-41C4-9A4D-4553BFF03836}" type="presParOf" srcId="{8E403642-ECE7-41BF-AF0D-ABF55F465AD1}" destId="{845BCD24-87BC-4EDF-A4B7-E674DC627F2F}" srcOrd="1" destOrd="0" presId="urn:microsoft.com/office/officeart/2009/3/layout/StepUpProcess"/>
    <dgm:cxn modelId="{35D98DDD-80E1-4047-A8EA-7A998D432D7B}" type="presParOf" srcId="{8E403642-ECE7-41BF-AF0D-ABF55F465AD1}" destId="{572E844B-C8C1-4CC7-B9C3-5BD1651BFDAF}" srcOrd="2" destOrd="0" presId="urn:microsoft.com/office/officeart/2009/3/layout/StepUpProcess"/>
    <dgm:cxn modelId="{8D82C235-A838-4A68-9701-F176D128678F}" type="presParOf" srcId="{401A9F8F-E733-4212-8AD9-A9C65624FC4A}" destId="{CE1D6B44-B88B-42B8-81D5-4DC039383899}" srcOrd="3" destOrd="0" presId="urn:microsoft.com/office/officeart/2009/3/layout/StepUpProcess"/>
    <dgm:cxn modelId="{3EBF7927-E539-4B5A-BD05-42E3E27259DC}" type="presParOf" srcId="{CE1D6B44-B88B-42B8-81D5-4DC039383899}" destId="{425D4134-88F5-4BA0-9795-ABADA2617D27}" srcOrd="0" destOrd="0" presId="urn:microsoft.com/office/officeart/2009/3/layout/StepUpProcess"/>
    <dgm:cxn modelId="{77AA06DE-BBA9-44E8-9F02-7A4790B0A97D}" type="presParOf" srcId="{401A9F8F-E733-4212-8AD9-A9C65624FC4A}" destId="{EF0241D1-BD6B-45BC-A59F-534747A78F48}" srcOrd="4" destOrd="0" presId="urn:microsoft.com/office/officeart/2009/3/layout/StepUpProcess"/>
    <dgm:cxn modelId="{4E43E165-BB07-41ED-8CF4-E67D489A8CF3}" type="presParOf" srcId="{EF0241D1-BD6B-45BC-A59F-534747A78F48}" destId="{3DB3D5AD-883E-4730-A5E9-6E1E17DAC6D1}" srcOrd="0" destOrd="0" presId="urn:microsoft.com/office/officeart/2009/3/layout/StepUpProcess"/>
    <dgm:cxn modelId="{83F4AA44-7B49-4B8B-8864-29C575AAE56C}" type="presParOf" srcId="{EF0241D1-BD6B-45BC-A59F-534747A78F48}" destId="{12497789-F716-4ED2-A1AE-4D68E60C6D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33199-62FD-41FD-ACD8-A8A65AF87EBA}" type="doc">
      <dgm:prSet loTypeId="urn:microsoft.com/office/officeart/2011/layout/Tab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zh-TW" altLang="en-US"/>
        </a:p>
      </dgm:t>
    </dgm:pt>
    <dgm:pt modelId="{E949D3C7-3648-4FFA-8DD8-FB3C4854BB1A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違失案例</a:t>
          </a:r>
          <a:endParaRPr lang="zh-TW" altLang="en-US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FCA4390-BB1F-4BA5-B831-E37A423E7A2F}" type="parTrans" cxnId="{C18D8C65-59B5-471E-AA5C-A461A649F1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6EBFA0F-AF84-4B92-817D-9EBBB9A87835}" type="sibTrans" cxnId="{C18D8C65-59B5-471E-AA5C-A461A649F13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652071-A5FA-439E-8FE8-D7B3F1BBC68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某市政府警察分局</a:t>
          </a:r>
          <a:r>
            <a:rPr lang="zh-TW" altLang="en-US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出納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製作</a:t>
          </a:r>
          <a:r>
            <a:rPr lang="zh-TW" altLang="en-US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不實薪資清冊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57BE732-669A-45D5-8455-842DECE29DFE}" type="parTrans" cxnId="{D18FA892-5A4C-4A0D-97A1-359FF29B61B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E3BFF6-6835-4E81-9AE0-24BDB38E5FCB}" type="sibTrans" cxnId="{D18FA892-5A4C-4A0D-97A1-359FF29B61B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FA2E20-3624-4EFE-B429-5E93BFEE47B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某大學</a:t>
          </a:r>
          <a:r>
            <a:rPr lang="zh-TW" altLang="en-US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人事室組員</a:t>
          </a:r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登載</a:t>
          </a:r>
          <a:r>
            <a:rPr lang="zh-TW" altLang="en-US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不實資料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於發給名冊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A7C2D6-E6C8-40EC-8FFF-12A34B662DAE}" type="parTrans" cxnId="{10A4B6DD-E10B-4BE5-A298-869D540F9D0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1B094F-FD5C-4682-9BBE-E08634982B4D}" type="sibTrans" cxnId="{10A4B6DD-E10B-4BE5-A298-869D540F9D0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F11B90-D18F-4F22-9BD2-F22D8A83F6D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某市政府警察分局</a:t>
          </a:r>
          <a:r>
            <a:rPr lang="zh-TW" altLang="en-US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巡佐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以</a:t>
          </a:r>
          <a:r>
            <a:rPr lang="zh-TW" altLang="en-US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偽造文書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方式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F2D8BDA-0B52-4648-935A-D4AD848DAD8C}" type="parTrans" cxnId="{BE2BB7E9-18A1-4638-ABB7-97BB1EDC9A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758AC1-445E-426B-B7E4-CE6063D03E0A}" type="sibTrans" cxnId="{BE2BB7E9-18A1-4638-ABB7-97BB1EDC9A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A09F5D-E439-4A53-8BE1-AA2ED5ECF04D}">
      <dgm:prSet phldrT="[文字]" phldr="1"/>
      <dgm:spPr/>
      <dgm:t>
        <a:bodyPr/>
        <a:lstStyle/>
        <a:p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5D29F2-09C7-45B2-93E9-C9CFA15E015D}" type="sibTrans" cxnId="{3E230C91-BD2E-49C5-9418-3EBE914DAB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2742AE-538D-4900-B5DE-1898FD38D1EA}" type="parTrans" cxnId="{3E230C91-BD2E-49C5-9418-3EBE914DABD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3FB6FD-2B28-4E6A-B111-9D33D63ED26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詐領公款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1,735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19AD8D-DE8C-4D32-AF98-91BE2F007CFE}" type="parTrans" cxnId="{D76CC1F5-1B08-4D96-AD25-7A5B88B405A3}">
      <dgm:prSet/>
      <dgm:spPr/>
      <dgm:t>
        <a:bodyPr/>
        <a:lstStyle/>
        <a:p>
          <a:endParaRPr lang="zh-TW" altLang="en-US"/>
        </a:p>
      </dgm:t>
    </dgm:pt>
    <dgm:pt modelId="{35CF7A40-AF58-4E72-9711-1A25448965E4}" type="sibTrans" cxnId="{D76CC1F5-1B08-4D96-AD25-7A5B88B405A3}">
      <dgm:prSet/>
      <dgm:spPr/>
      <dgm:t>
        <a:bodyPr/>
        <a:lstStyle/>
        <a:p>
          <a:endParaRPr lang="zh-TW" altLang="en-US"/>
        </a:p>
      </dgm:t>
    </dgm:pt>
    <dgm:pt modelId="{2B5E1D71-4FDC-4976-A0B1-BC459DA3790A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詐領公款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2,261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B6F621-AB34-4607-A5B3-59F6DF5EBD32}" type="parTrans" cxnId="{80B5FB9B-91D8-4AFC-B710-3B40472C5CAC}">
      <dgm:prSet/>
      <dgm:spPr/>
      <dgm:t>
        <a:bodyPr/>
        <a:lstStyle/>
        <a:p>
          <a:endParaRPr lang="zh-TW" altLang="en-US"/>
        </a:p>
      </dgm:t>
    </dgm:pt>
    <dgm:pt modelId="{FC157621-EE5A-4833-8122-46685037B622}" type="sibTrans" cxnId="{80B5FB9B-91D8-4AFC-B710-3B40472C5CAC}">
      <dgm:prSet/>
      <dgm:spPr/>
      <dgm:t>
        <a:bodyPr/>
        <a:lstStyle/>
        <a:p>
          <a:endParaRPr lang="zh-TW" altLang="en-US"/>
        </a:p>
      </dgm:t>
    </dgm:pt>
    <dgm:pt modelId="{85B578BA-52DB-4F5E-B7F8-5DA6834DA18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詐領公款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計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2,963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萬元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CE775F-886E-4D5B-AC7C-865BE7E84EEB}" type="parTrans" cxnId="{AF137B04-7CD1-4BBF-B3F0-491FF1FA5CBC}">
      <dgm:prSet/>
      <dgm:spPr/>
      <dgm:t>
        <a:bodyPr/>
        <a:lstStyle/>
        <a:p>
          <a:endParaRPr lang="zh-TW" altLang="en-US"/>
        </a:p>
      </dgm:t>
    </dgm:pt>
    <dgm:pt modelId="{D0D609E6-AB50-40B6-9038-CB9479842D9C}" type="sibTrans" cxnId="{AF137B04-7CD1-4BBF-B3F0-491FF1FA5CBC}">
      <dgm:prSet/>
      <dgm:spPr/>
      <dgm:t>
        <a:bodyPr/>
        <a:lstStyle/>
        <a:p>
          <a:endParaRPr lang="zh-TW" altLang="en-US"/>
        </a:p>
      </dgm:t>
    </dgm:pt>
    <dgm:pt modelId="{BBE6ACC6-09AD-4BEB-A3EB-CD19B90C9288}" type="pres">
      <dgm:prSet presAssocID="{7AA33199-62FD-41FD-ACD8-A8A65AF87EB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4799344-60D0-4BC4-AC62-CFEBF9C62869}" type="pres">
      <dgm:prSet presAssocID="{E949D3C7-3648-4FFA-8DD8-FB3C4854BB1A}" presName="composite" presStyleCnt="0"/>
      <dgm:spPr/>
      <dgm:t>
        <a:bodyPr/>
        <a:lstStyle/>
        <a:p>
          <a:endParaRPr lang="zh-TW" altLang="en-US"/>
        </a:p>
      </dgm:t>
    </dgm:pt>
    <dgm:pt modelId="{915452C5-E261-4606-8DFD-9EB037186CE1}" type="pres">
      <dgm:prSet presAssocID="{E949D3C7-3648-4FFA-8DD8-FB3C4854BB1A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F4583-B48F-47E0-AD4F-9D41ED9724F2}" type="pres">
      <dgm:prSet presAssocID="{E949D3C7-3648-4FFA-8DD8-FB3C4854BB1A}" presName="Parent" presStyleLbl="alignNode1" presStyleIdx="0" presStyleCnt="1" custScaleX="183883" custLinFactNeighborX="20971" custLinFactNeighborY="-570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8CA45-7E4F-401A-9228-F6A8DEC95BBC}" type="pres">
      <dgm:prSet presAssocID="{E949D3C7-3648-4FFA-8DD8-FB3C4854BB1A}" presName="Accent" presStyleLbl="parChTrans1D1" presStyleIdx="0" presStyleCnt="1"/>
      <dgm:spPr/>
      <dgm:t>
        <a:bodyPr/>
        <a:lstStyle/>
        <a:p>
          <a:endParaRPr lang="zh-TW" altLang="en-US"/>
        </a:p>
      </dgm:t>
    </dgm:pt>
    <dgm:pt modelId="{5352A8A9-3DEC-4DB9-8366-900831848BD2}" type="pres">
      <dgm:prSet presAssocID="{E949D3C7-3648-4FFA-8DD8-FB3C4854BB1A}" presName="Child" presStyleLbl="revTx" presStyleIdx="1" presStyleCnt="2" custScaleY="218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4DDF75-74BB-4496-9B3C-987DCE02A85B}" type="presOf" srcId="{AF3FB6FD-2B28-4E6A-B111-9D33D63ED265}" destId="{5352A8A9-3DEC-4DB9-8366-900831848BD2}" srcOrd="0" destOrd="1" presId="urn:microsoft.com/office/officeart/2011/layout/TabList"/>
    <dgm:cxn modelId="{AF137B04-7CD1-4BBF-B3F0-491FF1FA5CBC}" srcId="{CDF11B90-D18F-4F22-9BD2-F22D8A83F6DF}" destId="{85B578BA-52DB-4F5E-B7F8-5DA6834DA187}" srcOrd="0" destOrd="0" parTransId="{99CE775F-886E-4D5B-AC7C-865BE7E84EEB}" sibTransId="{D0D609E6-AB50-40B6-9038-CB9479842D9C}"/>
    <dgm:cxn modelId="{1A1B967F-A4D2-4F4F-9F02-FADF21D04AF4}" type="presOf" srcId="{07A09F5D-E439-4A53-8BE1-AA2ED5ECF04D}" destId="{915452C5-E261-4606-8DFD-9EB037186CE1}" srcOrd="0" destOrd="0" presId="urn:microsoft.com/office/officeart/2011/layout/TabList"/>
    <dgm:cxn modelId="{35BB96A7-E321-4DE1-9B10-B8D40E4173F0}" type="presOf" srcId="{2B5E1D71-4FDC-4976-A0B1-BC459DA3790A}" destId="{5352A8A9-3DEC-4DB9-8366-900831848BD2}" srcOrd="0" destOrd="3" presId="urn:microsoft.com/office/officeart/2011/layout/TabList"/>
    <dgm:cxn modelId="{D64C6D47-A613-4BEA-8C01-2E0868726962}" type="presOf" srcId="{CEFA2E20-3624-4EFE-B429-5E93BFEE47B0}" destId="{5352A8A9-3DEC-4DB9-8366-900831848BD2}" srcOrd="0" destOrd="2" presId="urn:microsoft.com/office/officeart/2011/layout/TabList"/>
    <dgm:cxn modelId="{10A4B6DD-E10B-4BE5-A298-869D540F9D03}" srcId="{E949D3C7-3648-4FFA-8DD8-FB3C4854BB1A}" destId="{CEFA2E20-3624-4EFE-B429-5E93BFEE47B0}" srcOrd="2" destOrd="0" parTransId="{BFA7C2D6-E6C8-40EC-8FFF-12A34B662DAE}" sibTransId="{E31B094F-FD5C-4682-9BBE-E08634982B4D}"/>
    <dgm:cxn modelId="{3E230C91-BD2E-49C5-9418-3EBE914DABDF}" srcId="{E949D3C7-3648-4FFA-8DD8-FB3C4854BB1A}" destId="{07A09F5D-E439-4A53-8BE1-AA2ED5ECF04D}" srcOrd="0" destOrd="0" parTransId="{002742AE-538D-4900-B5DE-1898FD38D1EA}" sibTransId="{7A5D29F2-09C7-45B2-93E9-C9CFA15E015D}"/>
    <dgm:cxn modelId="{C18D8C65-59B5-471E-AA5C-A461A649F135}" srcId="{7AA33199-62FD-41FD-ACD8-A8A65AF87EBA}" destId="{E949D3C7-3648-4FFA-8DD8-FB3C4854BB1A}" srcOrd="0" destOrd="0" parTransId="{0FCA4390-BB1F-4BA5-B831-E37A423E7A2F}" sibTransId="{96EBFA0F-AF84-4B92-817D-9EBBB9A87835}"/>
    <dgm:cxn modelId="{D76CC1F5-1B08-4D96-AD25-7A5B88B405A3}" srcId="{78652071-A5FA-439E-8FE8-D7B3F1BBC680}" destId="{AF3FB6FD-2B28-4E6A-B111-9D33D63ED265}" srcOrd="0" destOrd="0" parTransId="{B919AD8D-DE8C-4D32-AF98-91BE2F007CFE}" sibTransId="{35CF7A40-AF58-4E72-9711-1A25448965E4}"/>
    <dgm:cxn modelId="{A4C30DB8-6C61-4914-8D1F-283EF9B9D633}" type="presOf" srcId="{78652071-A5FA-439E-8FE8-D7B3F1BBC680}" destId="{5352A8A9-3DEC-4DB9-8366-900831848BD2}" srcOrd="0" destOrd="0" presId="urn:microsoft.com/office/officeart/2011/layout/TabList"/>
    <dgm:cxn modelId="{D18FA892-5A4C-4A0D-97A1-359FF29B61B2}" srcId="{E949D3C7-3648-4FFA-8DD8-FB3C4854BB1A}" destId="{78652071-A5FA-439E-8FE8-D7B3F1BBC680}" srcOrd="1" destOrd="0" parTransId="{157BE732-669A-45D5-8455-842DECE29DFE}" sibTransId="{EDE3BFF6-6835-4E81-9AE0-24BDB38E5FCB}"/>
    <dgm:cxn modelId="{80B5FB9B-91D8-4AFC-B710-3B40472C5CAC}" srcId="{CEFA2E20-3624-4EFE-B429-5E93BFEE47B0}" destId="{2B5E1D71-4FDC-4976-A0B1-BC459DA3790A}" srcOrd="0" destOrd="0" parTransId="{81B6F621-AB34-4607-A5B3-59F6DF5EBD32}" sibTransId="{FC157621-EE5A-4833-8122-46685037B622}"/>
    <dgm:cxn modelId="{125B8AB4-BCBC-4A70-ADD2-58278851B981}" type="presOf" srcId="{85B578BA-52DB-4F5E-B7F8-5DA6834DA187}" destId="{5352A8A9-3DEC-4DB9-8366-900831848BD2}" srcOrd="0" destOrd="5" presId="urn:microsoft.com/office/officeart/2011/layout/TabList"/>
    <dgm:cxn modelId="{B8E61FF3-DC77-4CCD-BD49-F1A3CA29B649}" type="presOf" srcId="{CDF11B90-D18F-4F22-9BD2-F22D8A83F6DF}" destId="{5352A8A9-3DEC-4DB9-8366-900831848BD2}" srcOrd="0" destOrd="4" presId="urn:microsoft.com/office/officeart/2011/layout/TabList"/>
    <dgm:cxn modelId="{CC06306C-B46F-4C16-90AF-66CFBCF95A2D}" type="presOf" srcId="{7AA33199-62FD-41FD-ACD8-A8A65AF87EBA}" destId="{BBE6ACC6-09AD-4BEB-A3EB-CD19B90C9288}" srcOrd="0" destOrd="0" presId="urn:microsoft.com/office/officeart/2011/layout/TabList"/>
    <dgm:cxn modelId="{3EB4AEFA-F768-4AED-A5F3-B17FE3F2AD66}" type="presOf" srcId="{E949D3C7-3648-4FFA-8DD8-FB3C4854BB1A}" destId="{17AF4583-B48F-47E0-AD4F-9D41ED9724F2}" srcOrd="0" destOrd="0" presId="urn:microsoft.com/office/officeart/2011/layout/TabList"/>
    <dgm:cxn modelId="{BE2BB7E9-18A1-4638-ABB7-97BB1EDC9AAF}" srcId="{E949D3C7-3648-4FFA-8DD8-FB3C4854BB1A}" destId="{CDF11B90-D18F-4F22-9BD2-F22D8A83F6DF}" srcOrd="3" destOrd="0" parTransId="{BF2D8BDA-0B52-4648-935A-D4AD848DAD8C}" sibTransId="{CC758AC1-445E-426B-B7E4-CE6063D03E0A}"/>
    <dgm:cxn modelId="{BD93428A-322E-4D76-972D-A837A9934E18}" type="presParOf" srcId="{BBE6ACC6-09AD-4BEB-A3EB-CD19B90C9288}" destId="{E4799344-60D0-4BC4-AC62-CFEBF9C62869}" srcOrd="0" destOrd="0" presId="urn:microsoft.com/office/officeart/2011/layout/TabList"/>
    <dgm:cxn modelId="{0473E8F8-6DF5-4AA9-AE45-EA3378664BC6}" type="presParOf" srcId="{E4799344-60D0-4BC4-AC62-CFEBF9C62869}" destId="{915452C5-E261-4606-8DFD-9EB037186CE1}" srcOrd="0" destOrd="0" presId="urn:microsoft.com/office/officeart/2011/layout/TabList"/>
    <dgm:cxn modelId="{3A6C62D1-C21C-4752-BDC4-D9B9D9869C67}" type="presParOf" srcId="{E4799344-60D0-4BC4-AC62-CFEBF9C62869}" destId="{17AF4583-B48F-47E0-AD4F-9D41ED9724F2}" srcOrd="1" destOrd="0" presId="urn:microsoft.com/office/officeart/2011/layout/TabList"/>
    <dgm:cxn modelId="{5DDE9250-7824-45E4-8A0D-9CE62AA27BF3}" type="presParOf" srcId="{E4799344-60D0-4BC4-AC62-CFEBF9C62869}" destId="{53D8CA45-7E4F-401A-9228-F6A8DEC95BBC}" srcOrd="2" destOrd="0" presId="urn:microsoft.com/office/officeart/2011/layout/TabList"/>
    <dgm:cxn modelId="{F7FB4C6C-C646-424C-9201-DD47426EF674}" type="presParOf" srcId="{BBE6ACC6-09AD-4BEB-A3EB-CD19B90C9288}" destId="{5352A8A9-3DEC-4DB9-8366-900831848BD2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1B16FD-E9DC-4422-8F7E-9FFB8C7C18BB}" type="doc">
      <dgm:prSet loTypeId="urn:microsoft.com/office/officeart/2005/8/layout/funnel1" loCatId="process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1093E1F-8664-4568-9815-B05FA3C50D99}">
      <dgm:prSet phldrT="[文字]" custT="1"/>
      <dgm:spPr>
        <a:solidFill>
          <a:srgbClr val="002060"/>
        </a:solidFill>
      </dgm:spPr>
      <dgm:t>
        <a:bodyPr/>
        <a:lstStyle/>
        <a:p>
          <a:r>
            <a:rPr lang="zh-TW" altLang="en-US" sz="3200" b="1" dirty="0" smtClean="0">
              <a:solidFill>
                <a:schemeClr val="accent3"/>
              </a:solidFill>
              <a:latin typeface="標楷體" pitchFamily="65" charset="-120"/>
              <a:ea typeface="標楷體" pitchFamily="65" charset="-120"/>
            </a:rPr>
            <a:t>網頁應用</a:t>
          </a:r>
          <a:r>
            <a:rPr lang="en-US" altLang="zh-TW" sz="1600" b="1" dirty="0" smtClean="0">
              <a:solidFill>
                <a:schemeClr val="accent3"/>
              </a:solidFill>
              <a:latin typeface="標楷體" pitchFamily="65" charset="-120"/>
              <a:ea typeface="標楷體" pitchFamily="65" charset="-120"/>
            </a:rPr>
            <a:t>(Web-based)</a:t>
          </a:r>
          <a:endParaRPr lang="zh-TW" altLang="en-US" sz="1600" b="1" dirty="0">
            <a:solidFill>
              <a:schemeClr val="accent3"/>
            </a:solidFill>
            <a:latin typeface="標楷體" pitchFamily="65" charset="-120"/>
            <a:ea typeface="標楷體" pitchFamily="65" charset="-120"/>
          </a:endParaRPr>
        </a:p>
      </dgm:t>
    </dgm:pt>
    <dgm:pt modelId="{0E647F6F-E963-4A1D-87BE-747E00588BDC}" type="parTrans" cxnId="{2F1B48EF-C428-485E-B9D0-17DBD90195E3}">
      <dgm:prSet/>
      <dgm:spPr/>
      <dgm:t>
        <a:bodyPr/>
        <a:lstStyle/>
        <a:p>
          <a:endParaRPr lang="zh-TW" altLang="en-US"/>
        </a:p>
      </dgm:t>
    </dgm:pt>
    <dgm:pt modelId="{2F96C3A0-0539-41A9-A2EF-5C1B274EE49E}" type="sibTrans" cxnId="{2F1B48EF-C428-485E-B9D0-17DBD90195E3}">
      <dgm:prSet/>
      <dgm:spPr/>
      <dgm:t>
        <a:bodyPr/>
        <a:lstStyle/>
        <a:p>
          <a:endParaRPr lang="zh-TW" altLang="en-US"/>
        </a:p>
      </dgm:t>
    </dgm:pt>
    <dgm:pt modelId="{5E7C2304-DB5E-4465-96A8-A9D55EB617E6}">
      <dgm:prSet phldrT="[文字]" custT="1"/>
      <dgm:spPr/>
      <dgm:t>
        <a:bodyPr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/>
        <a:p>
          <a:r>
            <a:rPr lang="zh-TW" altLang="en-US" sz="3600" b="1" kern="1200" cap="none" spc="0" dirty="0" smtClean="0">
              <a:ln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rPr>
            <a:t>內控型</a:t>
          </a:r>
          <a:r>
            <a:rPr kumimoji="0" lang="zh-TW" altLang="en-US" sz="3600" b="1" kern="1200" cap="none" spc="0" dirty="0" smtClean="0">
              <a:ln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  <a:cs typeface="+mn-cs"/>
            </a:rPr>
            <a:t>公務</a:t>
          </a:r>
          <a:r>
            <a:rPr lang="zh-TW" altLang="en-US" sz="3600" b="1" kern="1200" cap="none" spc="0" dirty="0" smtClean="0">
              <a:ln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rPr>
            <a:t>機關薪資發放系統</a:t>
          </a:r>
          <a:endParaRPr lang="zh-TW" altLang="en-US" sz="3600" b="1" kern="1200" cap="none" spc="0" dirty="0">
            <a:ln>
              <a:prstDash val="solid"/>
            </a:ln>
            <a:solidFill>
              <a:srgbClr val="00206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664713A5-D954-47D6-BCE6-DD7EC232E594}" type="parTrans" cxnId="{0E6A6DC2-1D89-47E9-91CC-DC48FB767A31}">
      <dgm:prSet/>
      <dgm:spPr/>
      <dgm:t>
        <a:bodyPr/>
        <a:lstStyle/>
        <a:p>
          <a:endParaRPr lang="zh-TW" altLang="en-US"/>
        </a:p>
      </dgm:t>
    </dgm:pt>
    <dgm:pt modelId="{C0E8F114-087C-44F3-BC38-AA8A25A13FBD}" type="sibTrans" cxnId="{0E6A6DC2-1D89-47E9-91CC-DC48FB767A31}">
      <dgm:prSet/>
      <dgm:spPr/>
      <dgm:t>
        <a:bodyPr/>
        <a:lstStyle/>
        <a:p>
          <a:endParaRPr lang="zh-TW" altLang="en-US"/>
        </a:p>
      </dgm:t>
    </dgm:pt>
    <dgm:pt modelId="{3D542611-0D3A-41EC-ABB8-482F681594F0}">
      <dgm:prSet phldrT="[文字]" custT="1"/>
      <dgm:spPr>
        <a:solidFill>
          <a:srgbClr val="FF6600"/>
        </a:solidFill>
      </dgm:spPr>
      <dgm:t>
        <a:bodyPr/>
        <a:lstStyle/>
        <a:p>
          <a:pPr algn="ctr" rtl="0" fontAlgn="auto">
            <a:spcBef>
              <a:spcPts val="0"/>
            </a:spcBef>
            <a:spcAft>
              <a:spcPts val="0"/>
            </a:spcAft>
            <a:defRPr/>
          </a:pPr>
          <a:r>
            <a:rPr kumimoji="0" lang="zh-TW" altLang="en-US" sz="3200" b="1" kern="12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  <a:cs typeface="+mn-cs"/>
            </a:rPr>
            <a:t>整合其他系統</a:t>
          </a:r>
          <a:endParaRPr kumimoji="0" lang="zh-TW" altLang="en-US" sz="3200" b="1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1EBC7813-A8F2-4B3D-B286-47E6391799EF}" type="sibTrans" cxnId="{3433EF11-31F3-4544-9891-421999E163BE}">
      <dgm:prSet/>
      <dgm:spPr/>
      <dgm:t>
        <a:bodyPr/>
        <a:lstStyle/>
        <a:p>
          <a:endParaRPr lang="zh-TW" altLang="en-US"/>
        </a:p>
      </dgm:t>
    </dgm:pt>
    <dgm:pt modelId="{B3A30C79-862C-4199-B08F-09F1F7A7ACCF}" type="parTrans" cxnId="{3433EF11-31F3-4544-9891-421999E163BE}">
      <dgm:prSet/>
      <dgm:spPr/>
      <dgm:t>
        <a:bodyPr/>
        <a:lstStyle/>
        <a:p>
          <a:endParaRPr lang="zh-TW" altLang="en-US"/>
        </a:p>
      </dgm:t>
    </dgm:pt>
    <dgm:pt modelId="{4AF72801-9E65-4B51-9BE7-5EF591593C36}">
      <dgm:prSet phldrT="[文字]" custT="1"/>
      <dgm:spPr>
        <a:solidFill>
          <a:schemeClr val="accent5">
            <a:lumMod val="25000"/>
          </a:schemeClr>
        </a:solidFill>
      </dgm:spPr>
      <dgm:t>
        <a:bodyPr/>
        <a:lstStyle/>
        <a:p>
          <a:pPr algn="ctr" rtl="0" fontAlgn="auto">
            <a:spcBef>
              <a:spcPts val="0"/>
            </a:spcBef>
            <a:spcAft>
              <a:spcPts val="0"/>
            </a:spcAft>
            <a:defRPr/>
          </a:pPr>
          <a:r>
            <a:rPr kumimoji="0" lang="zh-TW" altLang="en-US" sz="3200" b="1" kern="12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  <a:cs typeface="+mn-cs"/>
            </a:rPr>
            <a:t>資源共享</a:t>
          </a:r>
          <a:endParaRPr kumimoji="0" lang="zh-TW" altLang="en-US" sz="3200" b="1" kern="1200" dirty="0"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標楷體" pitchFamily="65" charset="-120"/>
            <a:ea typeface="標楷體" pitchFamily="65" charset="-120"/>
            <a:cs typeface="+mn-cs"/>
          </a:endParaRPr>
        </a:p>
      </dgm:t>
    </dgm:pt>
    <dgm:pt modelId="{A0EF3F82-7891-4CD9-8B6A-FA5782750DD0}" type="sibTrans" cxnId="{D61AD680-CCB9-478E-A6E6-A8FFCCA7C454}">
      <dgm:prSet/>
      <dgm:spPr/>
      <dgm:t>
        <a:bodyPr/>
        <a:lstStyle/>
        <a:p>
          <a:endParaRPr lang="zh-TW" altLang="en-US"/>
        </a:p>
      </dgm:t>
    </dgm:pt>
    <dgm:pt modelId="{98DDE393-CBCB-430D-8DAF-8B97013D1018}" type="parTrans" cxnId="{D61AD680-CCB9-478E-A6E6-A8FFCCA7C454}">
      <dgm:prSet/>
      <dgm:spPr/>
      <dgm:t>
        <a:bodyPr/>
        <a:lstStyle/>
        <a:p>
          <a:endParaRPr lang="zh-TW" altLang="en-US"/>
        </a:p>
      </dgm:t>
    </dgm:pt>
    <dgm:pt modelId="{44254D17-0D32-44DF-9636-66E08F319536}" type="pres">
      <dgm:prSet presAssocID="{801B16FD-E9DC-4422-8F7E-9FFB8C7C18B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C2D8359-02DD-46EB-8800-07BEB14F579C}" type="pres">
      <dgm:prSet presAssocID="{801B16FD-E9DC-4422-8F7E-9FFB8C7C18BB}" presName="ellipse" presStyleLbl="trBgShp" presStyleIdx="0" presStyleCnt="1"/>
      <dgm:spPr/>
    </dgm:pt>
    <dgm:pt modelId="{CE3E031D-B745-4265-B8DC-C2C21B132691}" type="pres">
      <dgm:prSet presAssocID="{801B16FD-E9DC-4422-8F7E-9FFB8C7C18BB}" presName="arrow1" presStyleLbl="fgShp" presStyleIdx="0" presStyleCnt="1" custLinFactNeighborX="-11607" custLinFactNeighborY="2822"/>
      <dgm:spPr>
        <a:noFill/>
        <a:effectLst>
          <a:outerShdw blurRad="50800" dist="50800" dir="5400000" sx="1000" sy="1000" algn="ctr" rotWithShape="0">
            <a:schemeClr val="accent2"/>
          </a:outerShdw>
        </a:effectLst>
      </dgm:spPr>
    </dgm:pt>
    <dgm:pt modelId="{507B9513-D2FF-4D81-AB75-BE3A4B2864CD}" type="pres">
      <dgm:prSet presAssocID="{801B16FD-E9DC-4422-8F7E-9FFB8C7C18BB}" presName="rectangle" presStyleLbl="revTx" presStyleIdx="0" presStyleCnt="1" custScaleX="176386" custScaleY="49799" custLinFactNeighborX="0" custLinFactNeighborY="-120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E47B11-4139-4C35-994B-D248FD6CBB54}" type="pres">
      <dgm:prSet presAssocID="{4AF72801-9E65-4B51-9BE7-5EF591593C36}" presName="item1" presStyleLbl="node1" presStyleIdx="0" presStyleCnt="3" custScaleX="119998" custScaleY="118506" custLinFactX="-31001" custLinFactY="-30760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C5CD7C-17C9-4661-9285-34D4583CD39A}" type="pres">
      <dgm:prSet presAssocID="{3D542611-0D3A-41EC-ABB8-482F681594F0}" presName="item2" presStyleLbl="node1" presStyleIdx="1" presStyleCnt="3" custScaleX="113810" custScaleY="127207" custLinFactNeighborX="-34762" custLinFactNeighborY="504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BD56E-D849-4A90-A2A1-4495AA892527}" type="pres">
      <dgm:prSet presAssocID="{5E7C2304-DB5E-4465-96A8-A9D55EB617E6}" presName="item3" presStyleLbl="node1" presStyleIdx="2" presStyleCnt="3" custScaleX="109740" custScaleY="117085" custLinFactY="39026" custLinFactNeighborX="-60315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0E9741-811F-4C8A-A1A8-BE67CDA8A5DE}" type="pres">
      <dgm:prSet presAssocID="{801B16FD-E9DC-4422-8F7E-9FFB8C7C18BB}" presName="funnel" presStyleLbl="trAlignAcc1" presStyleIdx="0" presStyleCnt="1" custScaleX="120985" custScaleY="105513" custLinFactNeighborX="-748" custLinFactNeighborY="156"/>
      <dgm:spPr>
        <a:noFill/>
      </dgm:spPr>
      <dgm:t>
        <a:bodyPr/>
        <a:lstStyle/>
        <a:p>
          <a:endParaRPr lang="zh-TW" altLang="en-US"/>
        </a:p>
      </dgm:t>
    </dgm:pt>
  </dgm:ptLst>
  <dgm:cxnLst>
    <dgm:cxn modelId="{5B878404-6CF5-4266-8A49-DD92AE999B3D}" type="presOf" srcId="{4AF72801-9E65-4B51-9BE7-5EF591593C36}" destId="{4AC5CD7C-17C9-4661-9285-34D4583CD39A}" srcOrd="0" destOrd="0" presId="urn:microsoft.com/office/officeart/2005/8/layout/funnel1"/>
    <dgm:cxn modelId="{A7F81A88-8D1C-49A6-B8CD-E8398E48E2C7}" type="presOf" srcId="{3D542611-0D3A-41EC-ABB8-482F681594F0}" destId="{A1E47B11-4139-4C35-994B-D248FD6CBB54}" srcOrd="0" destOrd="0" presId="urn:microsoft.com/office/officeart/2005/8/layout/funnel1"/>
    <dgm:cxn modelId="{4A56BB22-C2E2-42C7-8848-B018FF9B716C}" type="presOf" srcId="{801B16FD-E9DC-4422-8F7E-9FFB8C7C18BB}" destId="{44254D17-0D32-44DF-9636-66E08F319536}" srcOrd="0" destOrd="0" presId="urn:microsoft.com/office/officeart/2005/8/layout/funnel1"/>
    <dgm:cxn modelId="{2F1B48EF-C428-485E-B9D0-17DBD90195E3}" srcId="{801B16FD-E9DC-4422-8F7E-9FFB8C7C18BB}" destId="{31093E1F-8664-4568-9815-B05FA3C50D99}" srcOrd="0" destOrd="0" parTransId="{0E647F6F-E963-4A1D-87BE-747E00588BDC}" sibTransId="{2F96C3A0-0539-41A9-A2EF-5C1B274EE49E}"/>
    <dgm:cxn modelId="{0E6A6DC2-1D89-47E9-91CC-DC48FB767A31}" srcId="{801B16FD-E9DC-4422-8F7E-9FFB8C7C18BB}" destId="{5E7C2304-DB5E-4465-96A8-A9D55EB617E6}" srcOrd="3" destOrd="0" parTransId="{664713A5-D954-47D6-BCE6-DD7EC232E594}" sibTransId="{C0E8F114-087C-44F3-BC38-AA8A25A13FBD}"/>
    <dgm:cxn modelId="{D9ACE11D-44B5-49EB-8586-5161CB2FE8B3}" type="presOf" srcId="{5E7C2304-DB5E-4465-96A8-A9D55EB617E6}" destId="{507B9513-D2FF-4D81-AB75-BE3A4B2864CD}" srcOrd="0" destOrd="0" presId="urn:microsoft.com/office/officeart/2005/8/layout/funnel1"/>
    <dgm:cxn modelId="{D61AD680-CCB9-478E-A6E6-A8FFCCA7C454}" srcId="{801B16FD-E9DC-4422-8F7E-9FFB8C7C18BB}" destId="{4AF72801-9E65-4B51-9BE7-5EF591593C36}" srcOrd="1" destOrd="0" parTransId="{98DDE393-CBCB-430D-8DAF-8B97013D1018}" sibTransId="{A0EF3F82-7891-4CD9-8B6A-FA5782750DD0}"/>
    <dgm:cxn modelId="{3433EF11-31F3-4544-9891-421999E163BE}" srcId="{801B16FD-E9DC-4422-8F7E-9FFB8C7C18BB}" destId="{3D542611-0D3A-41EC-ABB8-482F681594F0}" srcOrd="2" destOrd="0" parTransId="{B3A30C79-862C-4199-B08F-09F1F7A7ACCF}" sibTransId="{1EBC7813-A8F2-4B3D-B286-47E6391799EF}"/>
    <dgm:cxn modelId="{1D492F8E-A725-48B6-BE71-D1EBB398046D}" type="presOf" srcId="{31093E1F-8664-4568-9815-B05FA3C50D99}" destId="{A3EBD56E-D849-4A90-A2A1-4495AA892527}" srcOrd="0" destOrd="0" presId="urn:microsoft.com/office/officeart/2005/8/layout/funnel1"/>
    <dgm:cxn modelId="{8360FCF5-C26F-4419-9969-DDC8A8D2ABCB}" type="presParOf" srcId="{44254D17-0D32-44DF-9636-66E08F319536}" destId="{CC2D8359-02DD-46EB-8800-07BEB14F579C}" srcOrd="0" destOrd="0" presId="urn:microsoft.com/office/officeart/2005/8/layout/funnel1"/>
    <dgm:cxn modelId="{F687682B-0CCE-4021-860F-19D0A7DD491F}" type="presParOf" srcId="{44254D17-0D32-44DF-9636-66E08F319536}" destId="{CE3E031D-B745-4265-B8DC-C2C21B132691}" srcOrd="1" destOrd="0" presId="urn:microsoft.com/office/officeart/2005/8/layout/funnel1"/>
    <dgm:cxn modelId="{BAE39D8F-C34E-4E3D-A497-B339D99E05D1}" type="presParOf" srcId="{44254D17-0D32-44DF-9636-66E08F319536}" destId="{507B9513-D2FF-4D81-AB75-BE3A4B2864CD}" srcOrd="2" destOrd="0" presId="urn:microsoft.com/office/officeart/2005/8/layout/funnel1"/>
    <dgm:cxn modelId="{31D0F9B7-2ADF-4029-949D-ADC9F45F3B96}" type="presParOf" srcId="{44254D17-0D32-44DF-9636-66E08F319536}" destId="{A1E47B11-4139-4C35-994B-D248FD6CBB54}" srcOrd="3" destOrd="0" presId="urn:microsoft.com/office/officeart/2005/8/layout/funnel1"/>
    <dgm:cxn modelId="{008A7301-0233-4B4F-9ECC-B9953B1C8307}" type="presParOf" srcId="{44254D17-0D32-44DF-9636-66E08F319536}" destId="{4AC5CD7C-17C9-4661-9285-34D4583CD39A}" srcOrd="4" destOrd="0" presId="urn:microsoft.com/office/officeart/2005/8/layout/funnel1"/>
    <dgm:cxn modelId="{43C0D8E3-6553-4F26-9AAF-80C7DD49B8DA}" type="presParOf" srcId="{44254D17-0D32-44DF-9636-66E08F319536}" destId="{A3EBD56E-D849-4A90-A2A1-4495AA892527}" srcOrd="5" destOrd="0" presId="urn:microsoft.com/office/officeart/2005/8/layout/funnel1"/>
    <dgm:cxn modelId="{C6F021FB-42E8-4FA0-8397-1DA917244BC1}" type="presParOf" srcId="{44254D17-0D32-44DF-9636-66E08F319536}" destId="{8E0E9741-811F-4C8A-A1A8-BE67CDA8A5DE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0A397B-8D9D-4890-A992-D1CC7BE25045}" type="doc">
      <dgm:prSet loTypeId="urn:microsoft.com/office/officeart/2011/layout/HexagonRadial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9CEA94C-032E-4EE5-A551-67F3FB658D83}">
      <dgm:prSet phldrT="[文字]" custT="1"/>
      <dgm:spPr>
        <a:solidFill>
          <a:srgbClr val="0000FF"/>
        </a:solidFill>
      </dgm:spPr>
      <dgm:t>
        <a:bodyPr/>
        <a:lstStyle/>
        <a:p>
          <a:r>
            <a:rPr lang="zh-TW" altLang="en-US" sz="2800" dirty="0" smtClean="0">
              <a:latin typeface="標楷體" pitchFamily="65" charset="-120"/>
              <a:ea typeface="標楷體" pitchFamily="65" charset="-120"/>
            </a:rPr>
            <a:t>薪資發放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5E9DC16A-8399-42C7-A337-15DC719D9677}" type="parTrans" cxnId="{EC993DCB-1F05-4C80-B3CE-A0334B058B5A}">
      <dgm:prSet/>
      <dgm:spPr/>
      <dgm:t>
        <a:bodyPr/>
        <a:lstStyle/>
        <a:p>
          <a:endParaRPr lang="zh-TW" altLang="en-US"/>
        </a:p>
      </dgm:t>
    </dgm:pt>
    <dgm:pt modelId="{01947BC2-43A6-481F-8F10-6EF17B43664F}" type="sibTrans" cxnId="{EC993DCB-1F05-4C80-B3CE-A0334B058B5A}">
      <dgm:prSet/>
      <dgm:spPr/>
      <dgm:t>
        <a:bodyPr/>
        <a:lstStyle/>
        <a:p>
          <a:endParaRPr lang="zh-TW" altLang="en-US"/>
        </a:p>
      </dgm:t>
    </dgm:pt>
    <dgm:pt modelId="{E7C178A8-F319-4A08-9130-CE6A67ED994D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費用發放管理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DC3358A-03FC-44AE-B9DA-50F8EB61D0AF}" type="parTrans" cxnId="{AA95E6C8-9CB4-4F0B-99AD-31E89187B4FA}">
      <dgm:prSet/>
      <dgm:spPr/>
      <dgm:t>
        <a:bodyPr/>
        <a:lstStyle/>
        <a:p>
          <a:endParaRPr lang="zh-TW" altLang="en-US"/>
        </a:p>
      </dgm:t>
    </dgm:pt>
    <dgm:pt modelId="{2675964C-C514-452E-820A-FA777F0D3C03}" type="sibTrans" cxnId="{AA95E6C8-9CB4-4F0B-99AD-31E89187B4FA}">
      <dgm:prSet/>
      <dgm:spPr/>
      <dgm:t>
        <a:bodyPr/>
        <a:lstStyle/>
        <a:p>
          <a:endParaRPr lang="zh-TW" altLang="en-US"/>
        </a:p>
      </dgm:t>
    </dgm:pt>
    <dgm:pt modelId="{86F141F3-2951-4815-B10C-9A3D2482AD71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保險退撫管理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08D8EFBD-5039-440D-B4A9-E87B765A73C7}" type="parTrans" cxnId="{5D272019-D049-497F-BA63-9317A78B591F}">
      <dgm:prSet/>
      <dgm:spPr/>
      <dgm:t>
        <a:bodyPr/>
        <a:lstStyle/>
        <a:p>
          <a:endParaRPr lang="zh-TW" altLang="en-US"/>
        </a:p>
      </dgm:t>
    </dgm:pt>
    <dgm:pt modelId="{27B9F6E9-D0EE-4861-951C-3D7FB2081287}" type="sibTrans" cxnId="{5D272019-D049-497F-BA63-9317A78B591F}">
      <dgm:prSet/>
      <dgm:spPr/>
      <dgm:t>
        <a:bodyPr/>
        <a:lstStyle/>
        <a:p>
          <a:endParaRPr lang="zh-TW" altLang="en-US"/>
        </a:p>
      </dgm:t>
    </dgm:pt>
    <dgm:pt modelId="{9A06A525-4350-4FF0-98B0-60A4FEB3381B}">
      <dgm:prSet phldrT="[文字]"/>
      <dgm:spPr>
        <a:solidFill>
          <a:srgbClr val="00B0F0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奬金發放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1E0E231-EB16-4A28-BC39-A2E384DC4782}" type="parTrans" cxnId="{0D5E4D2A-F0BE-407A-B6E3-E6D74822AAFB}">
      <dgm:prSet/>
      <dgm:spPr/>
      <dgm:t>
        <a:bodyPr/>
        <a:lstStyle/>
        <a:p>
          <a:endParaRPr lang="zh-TW" altLang="en-US"/>
        </a:p>
      </dgm:t>
    </dgm:pt>
    <dgm:pt modelId="{087486F6-D531-492A-B219-A756D8E2FD6E}" type="sibTrans" cxnId="{0D5E4D2A-F0BE-407A-B6E3-E6D74822AAFB}">
      <dgm:prSet/>
      <dgm:spPr/>
      <dgm:t>
        <a:bodyPr/>
        <a:lstStyle/>
        <a:p>
          <a:endParaRPr lang="zh-TW" altLang="en-US"/>
        </a:p>
      </dgm:t>
    </dgm:pt>
    <dgm:pt modelId="{F075CCE0-E818-4672-9639-53621B730B79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年度所得稅管理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C155978-E301-4A93-996A-03C3FC6B9D15}" type="parTrans" cxnId="{51863206-CE1D-4A43-BFA7-41FEFB34AADF}">
      <dgm:prSet/>
      <dgm:spPr/>
      <dgm:t>
        <a:bodyPr/>
        <a:lstStyle/>
        <a:p>
          <a:endParaRPr lang="zh-TW" altLang="en-US"/>
        </a:p>
      </dgm:t>
    </dgm:pt>
    <dgm:pt modelId="{39C5A206-97F6-4F72-8205-7235D7222280}" type="sibTrans" cxnId="{51863206-CE1D-4A43-BFA7-41FEFB34AADF}">
      <dgm:prSet/>
      <dgm:spPr/>
      <dgm:t>
        <a:bodyPr/>
        <a:lstStyle/>
        <a:p>
          <a:endParaRPr lang="zh-TW" altLang="en-US"/>
        </a:p>
      </dgm:t>
    </dgm:pt>
    <dgm:pt modelId="{955F88E9-0918-4E69-9FAB-EBCFE3CE52DF}">
      <dgm:prSet phldrT="[文字]"/>
      <dgm:spPr>
        <a:solidFill>
          <a:srgbClr val="FF3300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機關基本資料維護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8F9786B-4135-4801-8DDB-40F7D2AB2A5F}" type="parTrans" cxnId="{F246B568-A4D3-4D44-BB6C-4236D60F09A2}">
      <dgm:prSet/>
      <dgm:spPr/>
      <dgm:t>
        <a:bodyPr/>
        <a:lstStyle/>
        <a:p>
          <a:endParaRPr lang="zh-TW" altLang="en-US"/>
        </a:p>
      </dgm:t>
    </dgm:pt>
    <dgm:pt modelId="{9CEB006E-A586-4365-98AD-2681FFB4CB59}" type="sibTrans" cxnId="{F246B568-A4D3-4D44-BB6C-4236D60F09A2}">
      <dgm:prSet/>
      <dgm:spPr/>
      <dgm:t>
        <a:bodyPr/>
        <a:lstStyle/>
        <a:p>
          <a:endParaRPr lang="zh-TW" altLang="en-US"/>
        </a:p>
      </dgm:t>
    </dgm:pt>
    <dgm:pt modelId="{264BBC5F-8830-4F3B-81F1-E62445611EB9}">
      <dgm:prSet phldrT="[文字]"/>
      <dgm:spPr>
        <a:solidFill>
          <a:srgbClr val="706F3D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異動紀錄管理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A72FDD5-8630-43FC-9DFF-4E241863E716}" type="parTrans" cxnId="{B8C42A56-5987-4375-8BFC-3C44C1B61A37}">
      <dgm:prSet/>
      <dgm:spPr/>
      <dgm:t>
        <a:bodyPr/>
        <a:lstStyle/>
        <a:p>
          <a:endParaRPr lang="zh-TW" altLang="en-US"/>
        </a:p>
      </dgm:t>
    </dgm:pt>
    <dgm:pt modelId="{55593C96-C16B-41A6-97DE-1C1E704D2C31}" type="sibTrans" cxnId="{B8C42A56-5987-4375-8BFC-3C44C1B61A37}">
      <dgm:prSet/>
      <dgm:spPr/>
      <dgm:t>
        <a:bodyPr/>
        <a:lstStyle/>
        <a:p>
          <a:endParaRPr lang="zh-TW" altLang="en-US"/>
        </a:p>
      </dgm:t>
    </dgm:pt>
    <dgm:pt modelId="{82A8E4E9-4A96-4BD1-B845-4B635CD88AE0}" type="pres">
      <dgm:prSet presAssocID="{FE0A397B-8D9D-4890-A992-D1CC7BE2504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AA1FB2F1-8042-401A-82E7-9238379F83F9}" type="pres">
      <dgm:prSet presAssocID="{79CEA94C-032E-4EE5-A551-67F3FB658D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E7FAD56E-1A31-4D5B-B2C8-09946966F191}" type="pres">
      <dgm:prSet presAssocID="{E7C178A8-F319-4A08-9130-CE6A67ED994D}" presName="Accent1" presStyleCnt="0"/>
      <dgm:spPr/>
      <dgm:t>
        <a:bodyPr/>
        <a:lstStyle/>
        <a:p>
          <a:endParaRPr lang="zh-TW" altLang="en-US"/>
        </a:p>
      </dgm:t>
    </dgm:pt>
    <dgm:pt modelId="{236502F2-8506-4813-8760-BDE2279CF7C9}" type="pres">
      <dgm:prSet presAssocID="{E7C178A8-F319-4A08-9130-CE6A67ED994D}" presName="Accent" presStyleLbl="bgShp" presStyleIdx="0" presStyleCnt="6"/>
      <dgm:spPr/>
      <dgm:t>
        <a:bodyPr/>
        <a:lstStyle/>
        <a:p>
          <a:endParaRPr lang="zh-TW" altLang="en-US"/>
        </a:p>
      </dgm:t>
    </dgm:pt>
    <dgm:pt modelId="{2FEF203B-465D-42F4-A252-9FA0680B7882}" type="pres">
      <dgm:prSet presAssocID="{E7C178A8-F319-4A08-9130-CE6A67ED994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E69618-E23F-4C9C-9A65-945C692CD35A}" type="pres">
      <dgm:prSet presAssocID="{86F141F3-2951-4815-B10C-9A3D2482AD71}" presName="Accent2" presStyleCnt="0"/>
      <dgm:spPr/>
      <dgm:t>
        <a:bodyPr/>
        <a:lstStyle/>
        <a:p>
          <a:endParaRPr lang="zh-TW" altLang="en-US"/>
        </a:p>
      </dgm:t>
    </dgm:pt>
    <dgm:pt modelId="{B412A0CD-987F-4D9A-9EEB-0CBF0F1E72CC}" type="pres">
      <dgm:prSet presAssocID="{86F141F3-2951-4815-B10C-9A3D2482AD71}" presName="Accent" presStyleLbl="bgShp" presStyleIdx="1" presStyleCnt="6"/>
      <dgm:spPr/>
      <dgm:t>
        <a:bodyPr/>
        <a:lstStyle/>
        <a:p>
          <a:endParaRPr lang="zh-TW" altLang="en-US"/>
        </a:p>
      </dgm:t>
    </dgm:pt>
    <dgm:pt modelId="{4E371EF1-EFB4-4E6E-8904-1113C0E110BC}" type="pres">
      <dgm:prSet presAssocID="{86F141F3-2951-4815-B10C-9A3D2482AD7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C3CD0-BB11-42C4-97EB-3756F96AEE32}" type="pres">
      <dgm:prSet presAssocID="{9A06A525-4350-4FF0-98B0-60A4FEB3381B}" presName="Accent3" presStyleCnt="0"/>
      <dgm:spPr/>
      <dgm:t>
        <a:bodyPr/>
        <a:lstStyle/>
        <a:p>
          <a:endParaRPr lang="zh-TW" altLang="en-US"/>
        </a:p>
      </dgm:t>
    </dgm:pt>
    <dgm:pt modelId="{D05088A0-52CB-4F7A-A9C5-F7BA64DD94DC}" type="pres">
      <dgm:prSet presAssocID="{9A06A525-4350-4FF0-98B0-60A4FEB3381B}" presName="Accent" presStyleLbl="bgShp" presStyleIdx="2" presStyleCnt="6"/>
      <dgm:spPr/>
      <dgm:t>
        <a:bodyPr/>
        <a:lstStyle/>
        <a:p>
          <a:endParaRPr lang="zh-TW" altLang="en-US"/>
        </a:p>
      </dgm:t>
    </dgm:pt>
    <dgm:pt modelId="{8D76FD53-5456-4403-AED9-EE32069517DD}" type="pres">
      <dgm:prSet presAssocID="{9A06A525-4350-4FF0-98B0-60A4FEB3381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269903-BFC2-4664-95BB-36D1CFB4F830}" type="pres">
      <dgm:prSet presAssocID="{F075CCE0-E818-4672-9639-53621B730B79}" presName="Accent4" presStyleCnt="0"/>
      <dgm:spPr/>
      <dgm:t>
        <a:bodyPr/>
        <a:lstStyle/>
        <a:p>
          <a:endParaRPr lang="zh-TW" altLang="en-US"/>
        </a:p>
      </dgm:t>
    </dgm:pt>
    <dgm:pt modelId="{AFAB6A5D-FBC2-4D53-A4D6-5C6A9B1160DC}" type="pres">
      <dgm:prSet presAssocID="{F075CCE0-E818-4672-9639-53621B730B79}" presName="Accent" presStyleLbl="bgShp" presStyleIdx="3" presStyleCnt="6"/>
      <dgm:spPr/>
      <dgm:t>
        <a:bodyPr/>
        <a:lstStyle/>
        <a:p>
          <a:endParaRPr lang="zh-TW" altLang="en-US"/>
        </a:p>
      </dgm:t>
    </dgm:pt>
    <dgm:pt modelId="{E17933A6-D6B3-4534-AC1D-B577BDB283E9}" type="pres">
      <dgm:prSet presAssocID="{F075CCE0-E818-4672-9639-53621B730B7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CA58CC-4585-4DF7-BAA2-E56E5628A840}" type="pres">
      <dgm:prSet presAssocID="{955F88E9-0918-4E69-9FAB-EBCFE3CE52DF}" presName="Accent5" presStyleCnt="0"/>
      <dgm:spPr/>
      <dgm:t>
        <a:bodyPr/>
        <a:lstStyle/>
        <a:p>
          <a:endParaRPr lang="zh-TW" altLang="en-US"/>
        </a:p>
      </dgm:t>
    </dgm:pt>
    <dgm:pt modelId="{3E58E65C-D601-441C-838E-9868562646A5}" type="pres">
      <dgm:prSet presAssocID="{955F88E9-0918-4E69-9FAB-EBCFE3CE52DF}" presName="Accent" presStyleLbl="bgShp" presStyleIdx="4" presStyleCnt="6"/>
      <dgm:spPr/>
      <dgm:t>
        <a:bodyPr/>
        <a:lstStyle/>
        <a:p>
          <a:endParaRPr lang="zh-TW" altLang="en-US"/>
        </a:p>
      </dgm:t>
    </dgm:pt>
    <dgm:pt modelId="{0CB427E7-398D-43A4-ADCF-B51FFE73BD1B}" type="pres">
      <dgm:prSet presAssocID="{955F88E9-0918-4E69-9FAB-EBCFE3CE52D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750D10-6345-46EC-9DF9-821A8328E879}" type="pres">
      <dgm:prSet presAssocID="{264BBC5F-8830-4F3B-81F1-E62445611EB9}" presName="Accent6" presStyleCnt="0"/>
      <dgm:spPr/>
      <dgm:t>
        <a:bodyPr/>
        <a:lstStyle/>
        <a:p>
          <a:endParaRPr lang="zh-TW" altLang="en-US"/>
        </a:p>
      </dgm:t>
    </dgm:pt>
    <dgm:pt modelId="{02B25521-1BFF-4ADF-B89D-0D3D254CB096}" type="pres">
      <dgm:prSet presAssocID="{264BBC5F-8830-4F3B-81F1-E62445611EB9}" presName="Accent" presStyleLbl="bgShp" presStyleIdx="5" presStyleCnt="6"/>
      <dgm:spPr/>
      <dgm:t>
        <a:bodyPr/>
        <a:lstStyle/>
        <a:p>
          <a:endParaRPr lang="zh-TW" altLang="en-US"/>
        </a:p>
      </dgm:t>
    </dgm:pt>
    <dgm:pt modelId="{8301A127-5268-4F35-AAE4-CABCAD1238A4}" type="pres">
      <dgm:prSet presAssocID="{264BBC5F-8830-4F3B-81F1-E62445611EB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993DCB-1F05-4C80-B3CE-A0334B058B5A}" srcId="{FE0A397B-8D9D-4890-A992-D1CC7BE25045}" destId="{79CEA94C-032E-4EE5-A551-67F3FB658D83}" srcOrd="0" destOrd="0" parTransId="{5E9DC16A-8399-42C7-A337-15DC719D9677}" sibTransId="{01947BC2-43A6-481F-8F10-6EF17B43664F}"/>
    <dgm:cxn modelId="{D829E150-603D-499D-89B8-49498A9988C8}" type="presOf" srcId="{86F141F3-2951-4815-B10C-9A3D2482AD71}" destId="{4E371EF1-EFB4-4E6E-8904-1113C0E110BC}" srcOrd="0" destOrd="0" presId="urn:microsoft.com/office/officeart/2011/layout/HexagonRadial"/>
    <dgm:cxn modelId="{0D5E4D2A-F0BE-407A-B6E3-E6D74822AAFB}" srcId="{79CEA94C-032E-4EE5-A551-67F3FB658D83}" destId="{9A06A525-4350-4FF0-98B0-60A4FEB3381B}" srcOrd="2" destOrd="0" parTransId="{91E0E231-EB16-4A28-BC39-A2E384DC4782}" sibTransId="{087486F6-D531-492A-B219-A756D8E2FD6E}"/>
    <dgm:cxn modelId="{B8C42A56-5987-4375-8BFC-3C44C1B61A37}" srcId="{79CEA94C-032E-4EE5-A551-67F3FB658D83}" destId="{264BBC5F-8830-4F3B-81F1-E62445611EB9}" srcOrd="5" destOrd="0" parTransId="{2A72FDD5-8630-43FC-9DFF-4E241863E716}" sibTransId="{55593C96-C16B-41A6-97DE-1C1E704D2C31}"/>
    <dgm:cxn modelId="{2172C635-B78C-4F3A-9984-8EB858369A16}" type="presOf" srcId="{E7C178A8-F319-4A08-9130-CE6A67ED994D}" destId="{2FEF203B-465D-42F4-A252-9FA0680B7882}" srcOrd="0" destOrd="0" presId="urn:microsoft.com/office/officeart/2011/layout/HexagonRadial"/>
    <dgm:cxn modelId="{75C52AD4-EABE-47BB-A77F-964CA5290CF4}" type="presOf" srcId="{79CEA94C-032E-4EE5-A551-67F3FB658D83}" destId="{AA1FB2F1-8042-401A-82E7-9238379F83F9}" srcOrd="0" destOrd="0" presId="urn:microsoft.com/office/officeart/2011/layout/HexagonRadial"/>
    <dgm:cxn modelId="{893EB4A3-3977-4E21-86D0-256A02EC0FA4}" type="presOf" srcId="{F075CCE0-E818-4672-9639-53621B730B79}" destId="{E17933A6-D6B3-4534-AC1D-B577BDB283E9}" srcOrd="0" destOrd="0" presId="urn:microsoft.com/office/officeart/2011/layout/HexagonRadial"/>
    <dgm:cxn modelId="{7745056F-549B-4876-86BA-FEDD848257C6}" type="presOf" srcId="{FE0A397B-8D9D-4890-A992-D1CC7BE25045}" destId="{82A8E4E9-4A96-4BD1-B845-4B635CD88AE0}" srcOrd="0" destOrd="0" presId="urn:microsoft.com/office/officeart/2011/layout/HexagonRadial"/>
    <dgm:cxn modelId="{190251AF-0D6F-463D-A670-EC8D5AA0DB81}" type="presOf" srcId="{9A06A525-4350-4FF0-98B0-60A4FEB3381B}" destId="{8D76FD53-5456-4403-AED9-EE32069517DD}" srcOrd="0" destOrd="0" presId="urn:microsoft.com/office/officeart/2011/layout/HexagonRadial"/>
    <dgm:cxn modelId="{4DDF5551-4742-4732-A745-962E416C5147}" type="presOf" srcId="{264BBC5F-8830-4F3B-81F1-E62445611EB9}" destId="{8301A127-5268-4F35-AAE4-CABCAD1238A4}" srcOrd="0" destOrd="0" presId="urn:microsoft.com/office/officeart/2011/layout/HexagonRadial"/>
    <dgm:cxn modelId="{AA95E6C8-9CB4-4F0B-99AD-31E89187B4FA}" srcId="{79CEA94C-032E-4EE5-A551-67F3FB658D83}" destId="{E7C178A8-F319-4A08-9130-CE6A67ED994D}" srcOrd="0" destOrd="0" parTransId="{4DC3358A-03FC-44AE-B9DA-50F8EB61D0AF}" sibTransId="{2675964C-C514-452E-820A-FA777F0D3C03}"/>
    <dgm:cxn modelId="{51863206-CE1D-4A43-BFA7-41FEFB34AADF}" srcId="{79CEA94C-032E-4EE5-A551-67F3FB658D83}" destId="{F075CCE0-E818-4672-9639-53621B730B79}" srcOrd="3" destOrd="0" parTransId="{CC155978-E301-4A93-996A-03C3FC6B9D15}" sibTransId="{39C5A206-97F6-4F72-8205-7235D7222280}"/>
    <dgm:cxn modelId="{3283EC09-DA0C-4760-866C-151A3AB2D7F9}" type="presOf" srcId="{955F88E9-0918-4E69-9FAB-EBCFE3CE52DF}" destId="{0CB427E7-398D-43A4-ADCF-B51FFE73BD1B}" srcOrd="0" destOrd="0" presId="urn:microsoft.com/office/officeart/2011/layout/HexagonRadial"/>
    <dgm:cxn modelId="{5D272019-D049-497F-BA63-9317A78B591F}" srcId="{79CEA94C-032E-4EE5-A551-67F3FB658D83}" destId="{86F141F3-2951-4815-B10C-9A3D2482AD71}" srcOrd="1" destOrd="0" parTransId="{08D8EFBD-5039-440D-B4A9-E87B765A73C7}" sibTransId="{27B9F6E9-D0EE-4861-951C-3D7FB2081287}"/>
    <dgm:cxn modelId="{F246B568-A4D3-4D44-BB6C-4236D60F09A2}" srcId="{79CEA94C-032E-4EE5-A551-67F3FB658D83}" destId="{955F88E9-0918-4E69-9FAB-EBCFE3CE52DF}" srcOrd="4" destOrd="0" parTransId="{88F9786B-4135-4801-8DDB-40F7D2AB2A5F}" sibTransId="{9CEB006E-A586-4365-98AD-2681FFB4CB59}"/>
    <dgm:cxn modelId="{7B77A42B-0E93-412A-A58A-8F175C1108E0}" type="presParOf" srcId="{82A8E4E9-4A96-4BD1-B845-4B635CD88AE0}" destId="{AA1FB2F1-8042-401A-82E7-9238379F83F9}" srcOrd="0" destOrd="0" presId="urn:microsoft.com/office/officeart/2011/layout/HexagonRadial"/>
    <dgm:cxn modelId="{174E0137-2275-4CE0-A04B-6EFEEB2D29B7}" type="presParOf" srcId="{82A8E4E9-4A96-4BD1-B845-4B635CD88AE0}" destId="{E7FAD56E-1A31-4D5B-B2C8-09946966F191}" srcOrd="1" destOrd="0" presId="urn:microsoft.com/office/officeart/2011/layout/HexagonRadial"/>
    <dgm:cxn modelId="{9F571FC4-4060-44CE-9429-3B16D89E8D4E}" type="presParOf" srcId="{E7FAD56E-1A31-4D5B-B2C8-09946966F191}" destId="{236502F2-8506-4813-8760-BDE2279CF7C9}" srcOrd="0" destOrd="0" presId="urn:microsoft.com/office/officeart/2011/layout/HexagonRadial"/>
    <dgm:cxn modelId="{E9D85D87-E401-47F7-B3C1-7C34BF4CBD64}" type="presParOf" srcId="{82A8E4E9-4A96-4BD1-B845-4B635CD88AE0}" destId="{2FEF203B-465D-42F4-A252-9FA0680B7882}" srcOrd="2" destOrd="0" presId="urn:microsoft.com/office/officeart/2011/layout/HexagonRadial"/>
    <dgm:cxn modelId="{BE1E1ADA-CEE6-4EBA-9677-E6B70C796CDB}" type="presParOf" srcId="{82A8E4E9-4A96-4BD1-B845-4B635CD88AE0}" destId="{13E69618-E23F-4C9C-9A65-945C692CD35A}" srcOrd="3" destOrd="0" presId="urn:microsoft.com/office/officeart/2011/layout/HexagonRadial"/>
    <dgm:cxn modelId="{512A13A7-4F43-48B1-ABF7-DCBFE0F983F7}" type="presParOf" srcId="{13E69618-E23F-4C9C-9A65-945C692CD35A}" destId="{B412A0CD-987F-4D9A-9EEB-0CBF0F1E72CC}" srcOrd="0" destOrd="0" presId="urn:microsoft.com/office/officeart/2011/layout/HexagonRadial"/>
    <dgm:cxn modelId="{5893941D-CF05-480C-9110-A810A80DB155}" type="presParOf" srcId="{82A8E4E9-4A96-4BD1-B845-4B635CD88AE0}" destId="{4E371EF1-EFB4-4E6E-8904-1113C0E110BC}" srcOrd="4" destOrd="0" presId="urn:microsoft.com/office/officeart/2011/layout/HexagonRadial"/>
    <dgm:cxn modelId="{9FED01E2-6E54-414B-896F-AC08F6FA149C}" type="presParOf" srcId="{82A8E4E9-4A96-4BD1-B845-4B635CD88AE0}" destId="{F7BC3CD0-BB11-42C4-97EB-3756F96AEE32}" srcOrd="5" destOrd="0" presId="urn:microsoft.com/office/officeart/2011/layout/HexagonRadial"/>
    <dgm:cxn modelId="{0FCABFDD-F3EC-431E-BF05-204D1E79B282}" type="presParOf" srcId="{F7BC3CD0-BB11-42C4-97EB-3756F96AEE32}" destId="{D05088A0-52CB-4F7A-A9C5-F7BA64DD94DC}" srcOrd="0" destOrd="0" presId="urn:microsoft.com/office/officeart/2011/layout/HexagonRadial"/>
    <dgm:cxn modelId="{4C6A34A9-9CDA-4154-B3C2-03ACD2DC6653}" type="presParOf" srcId="{82A8E4E9-4A96-4BD1-B845-4B635CD88AE0}" destId="{8D76FD53-5456-4403-AED9-EE32069517DD}" srcOrd="6" destOrd="0" presId="urn:microsoft.com/office/officeart/2011/layout/HexagonRadial"/>
    <dgm:cxn modelId="{753A6237-5FBF-4FCF-8237-B2707798AFF1}" type="presParOf" srcId="{82A8E4E9-4A96-4BD1-B845-4B635CD88AE0}" destId="{84269903-BFC2-4664-95BB-36D1CFB4F830}" srcOrd="7" destOrd="0" presId="urn:microsoft.com/office/officeart/2011/layout/HexagonRadial"/>
    <dgm:cxn modelId="{0CD12FE2-FC6D-4827-A780-6FD40B80931B}" type="presParOf" srcId="{84269903-BFC2-4664-95BB-36D1CFB4F830}" destId="{AFAB6A5D-FBC2-4D53-A4D6-5C6A9B1160DC}" srcOrd="0" destOrd="0" presId="urn:microsoft.com/office/officeart/2011/layout/HexagonRadial"/>
    <dgm:cxn modelId="{3AD0B749-C01C-489A-AE96-F86D5C3669CD}" type="presParOf" srcId="{82A8E4E9-4A96-4BD1-B845-4B635CD88AE0}" destId="{E17933A6-D6B3-4534-AC1D-B577BDB283E9}" srcOrd="8" destOrd="0" presId="urn:microsoft.com/office/officeart/2011/layout/HexagonRadial"/>
    <dgm:cxn modelId="{C79B05A2-DDA1-4EB5-8F2E-FF8960F23891}" type="presParOf" srcId="{82A8E4E9-4A96-4BD1-B845-4B635CD88AE0}" destId="{E6CA58CC-4585-4DF7-BAA2-E56E5628A840}" srcOrd="9" destOrd="0" presId="urn:microsoft.com/office/officeart/2011/layout/HexagonRadial"/>
    <dgm:cxn modelId="{6FEF9A4C-A4AE-4191-9040-4F76BBB5C655}" type="presParOf" srcId="{E6CA58CC-4585-4DF7-BAA2-E56E5628A840}" destId="{3E58E65C-D601-441C-838E-9868562646A5}" srcOrd="0" destOrd="0" presId="urn:microsoft.com/office/officeart/2011/layout/HexagonRadial"/>
    <dgm:cxn modelId="{39D885C1-BAE2-4C21-8EB2-D72F130EC7D5}" type="presParOf" srcId="{82A8E4E9-4A96-4BD1-B845-4B635CD88AE0}" destId="{0CB427E7-398D-43A4-ADCF-B51FFE73BD1B}" srcOrd="10" destOrd="0" presId="urn:microsoft.com/office/officeart/2011/layout/HexagonRadial"/>
    <dgm:cxn modelId="{2C1D3018-17A8-4797-88FF-F2F083C269AE}" type="presParOf" srcId="{82A8E4E9-4A96-4BD1-B845-4B635CD88AE0}" destId="{5B750D10-6345-46EC-9DF9-821A8328E879}" srcOrd="11" destOrd="0" presId="urn:microsoft.com/office/officeart/2011/layout/HexagonRadial"/>
    <dgm:cxn modelId="{ECCFBE31-76C7-4B5C-A857-9D20BE120058}" type="presParOf" srcId="{5B750D10-6345-46EC-9DF9-821A8328E879}" destId="{02B25521-1BFF-4ADF-B89D-0D3D254CB096}" srcOrd="0" destOrd="0" presId="urn:microsoft.com/office/officeart/2011/layout/HexagonRadial"/>
    <dgm:cxn modelId="{01791308-05A7-4FA6-8CD2-6C7B9FF02D80}" type="presParOf" srcId="{82A8E4E9-4A96-4BD1-B845-4B635CD88AE0}" destId="{8301A127-5268-4F35-AAE4-CABCAD1238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A6C198-09BD-419E-A260-8E9B86FE3AC4}" type="doc">
      <dgm:prSet loTypeId="urn:microsoft.com/office/officeart/2005/8/layout/vList4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zh-TW" altLang="en-US"/>
        </a:p>
      </dgm:t>
    </dgm:pt>
    <dgm:pt modelId="{608300A3-920D-44DB-BCEA-52CF7B7315F6}">
      <dgm:prSet phldrT="[文字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人事薪給作業自動化</a:t>
          </a:r>
          <a:endParaRPr lang="zh-TW" altLang="en-US" b="0" dirty="0"/>
        </a:p>
      </dgm:t>
    </dgm:pt>
    <dgm:pt modelId="{E9357DCC-63B6-4FC4-A53B-4FA5732A8F56}" type="parTrans" cxnId="{F2E0EA95-142B-463E-A73E-946EE48A457F}">
      <dgm:prSet/>
      <dgm:spPr/>
      <dgm:t>
        <a:bodyPr/>
        <a:lstStyle/>
        <a:p>
          <a:endParaRPr lang="zh-TW" altLang="en-US" b="0"/>
        </a:p>
      </dgm:t>
    </dgm:pt>
    <dgm:pt modelId="{DA9CF53A-32D8-4A20-BC04-B2A2608B8EBF}" type="sibTrans" cxnId="{F2E0EA95-142B-463E-A73E-946EE48A457F}">
      <dgm:prSet/>
      <dgm:spPr/>
      <dgm:t>
        <a:bodyPr/>
        <a:lstStyle/>
        <a:p>
          <a:endParaRPr lang="zh-TW" altLang="en-US" b="0"/>
        </a:p>
      </dgm:t>
    </dgm:pt>
    <dgm:pt modelId="{D66EE06C-90D9-412D-BEAB-62E1BCDE1FE7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採用共通性薪資系統</a:t>
          </a:r>
          <a:endParaRPr lang="en-US" altLang="zh-TW" b="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BA04C-A15D-4C5D-B02E-FD581A40C6C8}" type="parTrans" cxnId="{F6039EE4-B310-4D9C-B5C1-AFF19B519677}">
      <dgm:prSet/>
      <dgm:spPr/>
      <dgm:t>
        <a:bodyPr/>
        <a:lstStyle/>
        <a:p>
          <a:endParaRPr lang="zh-TW" altLang="en-US" b="0"/>
        </a:p>
      </dgm:t>
    </dgm:pt>
    <dgm:pt modelId="{C02E8F71-DF7D-49F0-ABB4-80A2C9BB0821}" type="sibTrans" cxnId="{F6039EE4-B310-4D9C-B5C1-AFF19B519677}">
      <dgm:prSet/>
      <dgm:spPr/>
      <dgm:t>
        <a:bodyPr/>
        <a:lstStyle/>
        <a:p>
          <a:endParaRPr lang="zh-TW" altLang="en-US" b="0"/>
        </a:p>
      </dgm:t>
    </dgm:pt>
    <dgm:pt modelId="{DED83389-D49A-4F48-AC42-5781806C4A11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具備內部控制功能</a:t>
          </a:r>
          <a:endParaRPr lang="en-US" altLang="zh-TW" b="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39FF9B-488A-4291-A43B-16FBC44127A2}" type="parTrans" cxnId="{32866679-E563-4FF4-8749-D63B22FEC935}">
      <dgm:prSet/>
      <dgm:spPr/>
      <dgm:t>
        <a:bodyPr/>
        <a:lstStyle/>
        <a:p>
          <a:endParaRPr lang="zh-TW" altLang="en-US" b="0"/>
        </a:p>
      </dgm:t>
    </dgm:pt>
    <dgm:pt modelId="{1B8CA48D-DEBF-487A-8980-6D68B8C8215B}" type="sibTrans" cxnId="{32866679-E563-4FF4-8749-D63B22FEC935}">
      <dgm:prSet/>
      <dgm:spPr/>
      <dgm:t>
        <a:bodyPr/>
        <a:lstStyle/>
        <a:p>
          <a:endParaRPr lang="zh-TW" altLang="en-US" b="0"/>
        </a:p>
      </dgm:t>
    </dgm:pt>
    <dgm:pt modelId="{141BDAB6-7421-4726-925E-3C440AA9901C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zh-TW" altLang="en-US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整合介接相關系統</a:t>
          </a:r>
          <a:endParaRPr lang="zh-TW" altLang="en-US" b="0" dirty="0" smtClean="0"/>
        </a:p>
      </dgm:t>
    </dgm:pt>
    <dgm:pt modelId="{C9607D47-D8EE-4798-9899-F384FE52FE3F}" type="parTrans" cxnId="{00A70705-033C-49C3-8C97-A0B46DFCB3F7}">
      <dgm:prSet/>
      <dgm:spPr/>
      <dgm:t>
        <a:bodyPr/>
        <a:lstStyle/>
        <a:p>
          <a:endParaRPr lang="zh-TW" altLang="en-US" b="0"/>
        </a:p>
      </dgm:t>
    </dgm:pt>
    <dgm:pt modelId="{FF6AEF88-FF3B-47ED-9165-2969A1C2A8A4}" type="sibTrans" cxnId="{00A70705-033C-49C3-8C97-A0B46DFCB3F7}">
      <dgm:prSet/>
      <dgm:spPr/>
      <dgm:t>
        <a:bodyPr/>
        <a:lstStyle/>
        <a:p>
          <a:endParaRPr lang="zh-TW" altLang="en-US" b="0"/>
        </a:p>
      </dgm:t>
    </dgm:pt>
    <dgm:pt modelId="{D1D004A7-039F-4568-9AB1-2B5F2C4BF870}" type="pres">
      <dgm:prSet presAssocID="{5DA6C198-09BD-419E-A260-8E9B86FE3A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F2816B-882B-4097-A2C6-AAD8D4FA09BC}" type="pres">
      <dgm:prSet presAssocID="{608300A3-920D-44DB-BCEA-52CF7B7315F6}" presName="comp" presStyleCnt="0"/>
      <dgm:spPr/>
    </dgm:pt>
    <dgm:pt modelId="{226D8D36-FA86-43F9-9C42-F551D13146D4}" type="pres">
      <dgm:prSet presAssocID="{608300A3-920D-44DB-BCEA-52CF7B7315F6}" presName="box" presStyleLbl="node1" presStyleIdx="0" presStyleCnt="4" custLinFactY="-100000" custLinFactNeighborX="10243" custLinFactNeighborY="-143950"/>
      <dgm:spPr/>
      <dgm:t>
        <a:bodyPr/>
        <a:lstStyle/>
        <a:p>
          <a:endParaRPr lang="zh-TW" altLang="en-US"/>
        </a:p>
      </dgm:t>
    </dgm:pt>
    <dgm:pt modelId="{FCC3D7BA-EFB0-4FEF-8792-5ED40213183F}" type="pres">
      <dgm:prSet presAssocID="{608300A3-920D-44DB-BCEA-52CF7B7315F6}" presName="img" presStyleLbl="fgImgPlace1" presStyleIdx="0" presStyleCnt="4" custScaleX="47369" custScaleY="43727" custLinFactNeighborX="1656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870D1DB7-11D9-4CFC-B5AB-68E5DB33A3FD}" type="pres">
      <dgm:prSet presAssocID="{608300A3-920D-44DB-BCEA-52CF7B7315F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CDA9D6-1B92-4F37-B083-0ADACE674A44}" type="pres">
      <dgm:prSet presAssocID="{DA9CF53A-32D8-4A20-BC04-B2A2608B8EBF}" presName="spacer" presStyleCnt="0"/>
      <dgm:spPr/>
    </dgm:pt>
    <dgm:pt modelId="{29FF468A-CC53-4F4D-BA25-AB5307083C86}" type="pres">
      <dgm:prSet presAssocID="{D66EE06C-90D9-412D-BEAB-62E1BCDE1FE7}" presName="comp" presStyleCnt="0"/>
      <dgm:spPr/>
    </dgm:pt>
    <dgm:pt modelId="{68866737-0CA7-4524-A3B9-817C6B586D6F}" type="pres">
      <dgm:prSet presAssocID="{D66EE06C-90D9-412D-BEAB-62E1BCDE1FE7}" presName="box" presStyleLbl="node1" presStyleIdx="1" presStyleCnt="4"/>
      <dgm:spPr/>
      <dgm:t>
        <a:bodyPr/>
        <a:lstStyle/>
        <a:p>
          <a:endParaRPr lang="zh-TW" altLang="en-US"/>
        </a:p>
      </dgm:t>
    </dgm:pt>
    <dgm:pt modelId="{8F9C5473-0B04-49AB-8076-07D81096C5E2}" type="pres">
      <dgm:prSet presAssocID="{D66EE06C-90D9-412D-BEAB-62E1BCDE1FE7}" presName="img" presStyleLbl="fgImgPlace1" presStyleIdx="1" presStyleCnt="4" custScaleX="47369" custScaleY="43727" custLinFactNeighborX="1656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59BC5F65-2932-459E-84D9-BABCB1D9BBDA}" type="pres">
      <dgm:prSet presAssocID="{D66EE06C-90D9-412D-BEAB-62E1BCDE1FE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241AD6-5BEC-4653-AE0F-EE8666267224}" type="pres">
      <dgm:prSet presAssocID="{C02E8F71-DF7D-49F0-ABB4-80A2C9BB0821}" presName="spacer" presStyleCnt="0"/>
      <dgm:spPr/>
    </dgm:pt>
    <dgm:pt modelId="{635F92E6-FE6E-42B9-A6DA-60EC49DC9B3A}" type="pres">
      <dgm:prSet presAssocID="{DED83389-D49A-4F48-AC42-5781806C4A11}" presName="comp" presStyleCnt="0"/>
      <dgm:spPr/>
    </dgm:pt>
    <dgm:pt modelId="{55A7ADAB-3F01-4055-870C-C894197B4B61}" type="pres">
      <dgm:prSet presAssocID="{DED83389-D49A-4F48-AC42-5781806C4A11}" presName="box" presStyleLbl="node1" presStyleIdx="2" presStyleCnt="4"/>
      <dgm:spPr/>
      <dgm:t>
        <a:bodyPr/>
        <a:lstStyle/>
        <a:p>
          <a:endParaRPr lang="zh-TW" altLang="en-US"/>
        </a:p>
      </dgm:t>
    </dgm:pt>
    <dgm:pt modelId="{564EE45D-79A7-44D2-AE5E-78A7CDC3C0CF}" type="pres">
      <dgm:prSet presAssocID="{DED83389-D49A-4F48-AC42-5781806C4A11}" presName="img" presStyleLbl="fgImgPlace1" presStyleIdx="2" presStyleCnt="4" custScaleX="47369" custScaleY="43727" custLinFactNeighborX="1656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5257C3C9-8378-4488-97B6-1B278CD27387}" type="pres">
      <dgm:prSet presAssocID="{DED83389-D49A-4F48-AC42-5781806C4A1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47095C-E995-4130-B5A9-124381109017}" type="pres">
      <dgm:prSet presAssocID="{1B8CA48D-DEBF-487A-8980-6D68B8C8215B}" presName="spacer" presStyleCnt="0"/>
      <dgm:spPr/>
    </dgm:pt>
    <dgm:pt modelId="{AB575FCE-EF45-4A76-B186-0975534FD919}" type="pres">
      <dgm:prSet presAssocID="{141BDAB6-7421-4726-925E-3C440AA9901C}" presName="comp" presStyleCnt="0"/>
      <dgm:spPr/>
    </dgm:pt>
    <dgm:pt modelId="{B660300C-1488-4F8F-925E-E84CCE78EFCD}" type="pres">
      <dgm:prSet presAssocID="{141BDAB6-7421-4726-925E-3C440AA9901C}" presName="box" presStyleLbl="node1" presStyleIdx="3" presStyleCnt="4"/>
      <dgm:spPr/>
      <dgm:t>
        <a:bodyPr/>
        <a:lstStyle/>
        <a:p>
          <a:endParaRPr lang="zh-TW" altLang="en-US"/>
        </a:p>
      </dgm:t>
    </dgm:pt>
    <dgm:pt modelId="{2DE44253-702A-4081-B3B0-BF9E3D678FB0}" type="pres">
      <dgm:prSet presAssocID="{141BDAB6-7421-4726-925E-3C440AA9901C}" presName="img" presStyleLbl="fgImgPlace1" presStyleIdx="3" presStyleCnt="4" custScaleX="47369" custScaleY="43727" custLinFactNeighborX="1656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BD05EDB5-3317-4832-8962-55E01DE00D2A}" type="pres">
      <dgm:prSet presAssocID="{141BDAB6-7421-4726-925E-3C440AA9901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A70705-033C-49C3-8C97-A0B46DFCB3F7}" srcId="{5DA6C198-09BD-419E-A260-8E9B86FE3AC4}" destId="{141BDAB6-7421-4726-925E-3C440AA9901C}" srcOrd="3" destOrd="0" parTransId="{C9607D47-D8EE-4798-9899-F384FE52FE3F}" sibTransId="{FF6AEF88-FF3B-47ED-9165-2969A1C2A8A4}"/>
    <dgm:cxn modelId="{32866679-E563-4FF4-8749-D63B22FEC935}" srcId="{5DA6C198-09BD-419E-A260-8E9B86FE3AC4}" destId="{DED83389-D49A-4F48-AC42-5781806C4A11}" srcOrd="2" destOrd="0" parTransId="{D539FF9B-488A-4291-A43B-16FBC44127A2}" sibTransId="{1B8CA48D-DEBF-487A-8980-6D68B8C8215B}"/>
    <dgm:cxn modelId="{CA054327-4C41-49A9-8075-F817222196EF}" type="presOf" srcId="{DED83389-D49A-4F48-AC42-5781806C4A11}" destId="{5257C3C9-8378-4488-97B6-1B278CD27387}" srcOrd="1" destOrd="0" presId="urn:microsoft.com/office/officeart/2005/8/layout/vList4#1"/>
    <dgm:cxn modelId="{F6039EE4-B310-4D9C-B5C1-AFF19B519677}" srcId="{5DA6C198-09BD-419E-A260-8E9B86FE3AC4}" destId="{D66EE06C-90D9-412D-BEAB-62E1BCDE1FE7}" srcOrd="1" destOrd="0" parTransId="{B29BA04C-A15D-4C5D-B02E-FD581A40C6C8}" sibTransId="{C02E8F71-DF7D-49F0-ABB4-80A2C9BB0821}"/>
    <dgm:cxn modelId="{F2E0EA95-142B-463E-A73E-946EE48A457F}" srcId="{5DA6C198-09BD-419E-A260-8E9B86FE3AC4}" destId="{608300A3-920D-44DB-BCEA-52CF7B7315F6}" srcOrd="0" destOrd="0" parTransId="{E9357DCC-63B6-4FC4-A53B-4FA5732A8F56}" sibTransId="{DA9CF53A-32D8-4A20-BC04-B2A2608B8EBF}"/>
    <dgm:cxn modelId="{185AED4E-01CA-4C7C-866D-213F7E350184}" type="presOf" srcId="{D66EE06C-90D9-412D-BEAB-62E1BCDE1FE7}" destId="{68866737-0CA7-4524-A3B9-817C6B586D6F}" srcOrd="0" destOrd="0" presId="urn:microsoft.com/office/officeart/2005/8/layout/vList4#1"/>
    <dgm:cxn modelId="{7B38A87F-E87F-4112-A8C9-D48701D80621}" type="presOf" srcId="{141BDAB6-7421-4726-925E-3C440AA9901C}" destId="{B660300C-1488-4F8F-925E-E84CCE78EFCD}" srcOrd="0" destOrd="0" presId="urn:microsoft.com/office/officeart/2005/8/layout/vList4#1"/>
    <dgm:cxn modelId="{047F3515-1EDA-42E0-8578-C246A5C451E4}" type="presOf" srcId="{608300A3-920D-44DB-BCEA-52CF7B7315F6}" destId="{226D8D36-FA86-43F9-9C42-F551D13146D4}" srcOrd="0" destOrd="0" presId="urn:microsoft.com/office/officeart/2005/8/layout/vList4#1"/>
    <dgm:cxn modelId="{21C75C57-196E-445D-8D57-39F1965F65C4}" type="presOf" srcId="{D66EE06C-90D9-412D-BEAB-62E1BCDE1FE7}" destId="{59BC5F65-2932-459E-84D9-BABCB1D9BBDA}" srcOrd="1" destOrd="0" presId="urn:microsoft.com/office/officeart/2005/8/layout/vList4#1"/>
    <dgm:cxn modelId="{09AE7AAC-CFE8-4D96-8788-7B7B4E91F2D4}" type="presOf" srcId="{608300A3-920D-44DB-BCEA-52CF7B7315F6}" destId="{870D1DB7-11D9-4CFC-B5AB-68E5DB33A3FD}" srcOrd="1" destOrd="0" presId="urn:microsoft.com/office/officeart/2005/8/layout/vList4#1"/>
    <dgm:cxn modelId="{5560CC4B-C68F-400E-A3F6-41B0C361717F}" type="presOf" srcId="{DED83389-D49A-4F48-AC42-5781806C4A11}" destId="{55A7ADAB-3F01-4055-870C-C894197B4B61}" srcOrd="0" destOrd="0" presId="urn:microsoft.com/office/officeart/2005/8/layout/vList4#1"/>
    <dgm:cxn modelId="{1EAB2838-8B74-4CD3-B9DF-BD9C05FB746C}" type="presOf" srcId="{141BDAB6-7421-4726-925E-3C440AA9901C}" destId="{BD05EDB5-3317-4832-8962-55E01DE00D2A}" srcOrd="1" destOrd="0" presId="urn:microsoft.com/office/officeart/2005/8/layout/vList4#1"/>
    <dgm:cxn modelId="{156BD82B-9576-45D5-81D9-D821CC3DD9C6}" type="presOf" srcId="{5DA6C198-09BD-419E-A260-8E9B86FE3AC4}" destId="{D1D004A7-039F-4568-9AB1-2B5F2C4BF870}" srcOrd="0" destOrd="0" presId="urn:microsoft.com/office/officeart/2005/8/layout/vList4#1"/>
    <dgm:cxn modelId="{0055F28A-F786-408C-A715-68C9F20A3A59}" type="presParOf" srcId="{D1D004A7-039F-4568-9AB1-2B5F2C4BF870}" destId="{2FF2816B-882B-4097-A2C6-AAD8D4FA09BC}" srcOrd="0" destOrd="0" presId="urn:microsoft.com/office/officeart/2005/8/layout/vList4#1"/>
    <dgm:cxn modelId="{3FEAD96D-D2BD-4A32-81E2-8441B6E47BF4}" type="presParOf" srcId="{2FF2816B-882B-4097-A2C6-AAD8D4FA09BC}" destId="{226D8D36-FA86-43F9-9C42-F551D13146D4}" srcOrd="0" destOrd="0" presId="urn:microsoft.com/office/officeart/2005/8/layout/vList4#1"/>
    <dgm:cxn modelId="{D21C0F13-3C2A-4ACB-A6BB-F0C32E04AB8B}" type="presParOf" srcId="{2FF2816B-882B-4097-A2C6-AAD8D4FA09BC}" destId="{FCC3D7BA-EFB0-4FEF-8792-5ED40213183F}" srcOrd="1" destOrd="0" presId="urn:microsoft.com/office/officeart/2005/8/layout/vList4#1"/>
    <dgm:cxn modelId="{0B66D11D-3067-4126-8327-7001BAD88F04}" type="presParOf" srcId="{2FF2816B-882B-4097-A2C6-AAD8D4FA09BC}" destId="{870D1DB7-11D9-4CFC-B5AB-68E5DB33A3FD}" srcOrd="2" destOrd="0" presId="urn:microsoft.com/office/officeart/2005/8/layout/vList4#1"/>
    <dgm:cxn modelId="{04C76F6F-9616-48AC-B60B-845F71AA8D6E}" type="presParOf" srcId="{D1D004A7-039F-4568-9AB1-2B5F2C4BF870}" destId="{88CDA9D6-1B92-4F37-B083-0ADACE674A44}" srcOrd="1" destOrd="0" presId="urn:microsoft.com/office/officeart/2005/8/layout/vList4#1"/>
    <dgm:cxn modelId="{B1DCE649-2617-4AF7-93A6-0F38CC9585C3}" type="presParOf" srcId="{D1D004A7-039F-4568-9AB1-2B5F2C4BF870}" destId="{29FF468A-CC53-4F4D-BA25-AB5307083C86}" srcOrd="2" destOrd="0" presId="urn:microsoft.com/office/officeart/2005/8/layout/vList4#1"/>
    <dgm:cxn modelId="{C28DA16A-9DB9-45B5-AD7C-75E2706999EC}" type="presParOf" srcId="{29FF468A-CC53-4F4D-BA25-AB5307083C86}" destId="{68866737-0CA7-4524-A3B9-817C6B586D6F}" srcOrd="0" destOrd="0" presId="urn:microsoft.com/office/officeart/2005/8/layout/vList4#1"/>
    <dgm:cxn modelId="{EBF6C718-EE51-4E81-A9D5-ECB5D55789AD}" type="presParOf" srcId="{29FF468A-CC53-4F4D-BA25-AB5307083C86}" destId="{8F9C5473-0B04-49AB-8076-07D81096C5E2}" srcOrd="1" destOrd="0" presId="urn:microsoft.com/office/officeart/2005/8/layout/vList4#1"/>
    <dgm:cxn modelId="{60950E1A-43CC-4A21-A887-5D60B8BA37B9}" type="presParOf" srcId="{29FF468A-CC53-4F4D-BA25-AB5307083C86}" destId="{59BC5F65-2932-459E-84D9-BABCB1D9BBDA}" srcOrd="2" destOrd="0" presId="urn:microsoft.com/office/officeart/2005/8/layout/vList4#1"/>
    <dgm:cxn modelId="{22957AF9-E521-411E-A0A1-3F120A7DB0DD}" type="presParOf" srcId="{D1D004A7-039F-4568-9AB1-2B5F2C4BF870}" destId="{78241AD6-5BEC-4653-AE0F-EE8666267224}" srcOrd="3" destOrd="0" presId="urn:microsoft.com/office/officeart/2005/8/layout/vList4#1"/>
    <dgm:cxn modelId="{7F7F901E-B46D-4CEF-AC12-72AFA214FE00}" type="presParOf" srcId="{D1D004A7-039F-4568-9AB1-2B5F2C4BF870}" destId="{635F92E6-FE6E-42B9-A6DA-60EC49DC9B3A}" srcOrd="4" destOrd="0" presId="urn:microsoft.com/office/officeart/2005/8/layout/vList4#1"/>
    <dgm:cxn modelId="{7CC8E1D7-F28B-4345-AEAD-8018545B46E8}" type="presParOf" srcId="{635F92E6-FE6E-42B9-A6DA-60EC49DC9B3A}" destId="{55A7ADAB-3F01-4055-870C-C894197B4B61}" srcOrd="0" destOrd="0" presId="urn:microsoft.com/office/officeart/2005/8/layout/vList4#1"/>
    <dgm:cxn modelId="{4DAF7BF0-305C-4911-A065-99A2AE5F7794}" type="presParOf" srcId="{635F92E6-FE6E-42B9-A6DA-60EC49DC9B3A}" destId="{564EE45D-79A7-44D2-AE5E-78A7CDC3C0CF}" srcOrd="1" destOrd="0" presId="urn:microsoft.com/office/officeart/2005/8/layout/vList4#1"/>
    <dgm:cxn modelId="{FAEA1F80-DF30-473A-8F0F-350A1C1DE638}" type="presParOf" srcId="{635F92E6-FE6E-42B9-A6DA-60EC49DC9B3A}" destId="{5257C3C9-8378-4488-97B6-1B278CD27387}" srcOrd="2" destOrd="0" presId="urn:microsoft.com/office/officeart/2005/8/layout/vList4#1"/>
    <dgm:cxn modelId="{AF6971D7-2757-4513-BC0F-6C00CBAFA410}" type="presParOf" srcId="{D1D004A7-039F-4568-9AB1-2B5F2C4BF870}" destId="{7347095C-E995-4130-B5A9-124381109017}" srcOrd="5" destOrd="0" presId="urn:microsoft.com/office/officeart/2005/8/layout/vList4#1"/>
    <dgm:cxn modelId="{3F76141C-A498-42DE-B130-878E116E8573}" type="presParOf" srcId="{D1D004A7-039F-4568-9AB1-2B5F2C4BF870}" destId="{AB575FCE-EF45-4A76-B186-0975534FD919}" srcOrd="6" destOrd="0" presId="urn:microsoft.com/office/officeart/2005/8/layout/vList4#1"/>
    <dgm:cxn modelId="{739B7733-90F0-4E21-A51B-4ADE762C4E96}" type="presParOf" srcId="{AB575FCE-EF45-4A76-B186-0975534FD919}" destId="{B660300C-1488-4F8F-925E-E84CCE78EFCD}" srcOrd="0" destOrd="0" presId="urn:microsoft.com/office/officeart/2005/8/layout/vList4#1"/>
    <dgm:cxn modelId="{20A64EAA-65EA-499F-9691-E0493BF07071}" type="presParOf" srcId="{AB575FCE-EF45-4A76-B186-0975534FD919}" destId="{2DE44253-702A-4081-B3B0-BF9E3D678FB0}" srcOrd="1" destOrd="0" presId="urn:microsoft.com/office/officeart/2005/8/layout/vList4#1"/>
    <dgm:cxn modelId="{116D5383-6B4A-431C-B62C-6030A1336642}" type="presParOf" srcId="{AB575FCE-EF45-4A76-B186-0975534FD919}" destId="{BD05EDB5-3317-4832-8962-55E01DE00D2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7AC40C-B21E-494C-B164-83EF659CDE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5" csCatId="accent1" phldr="1"/>
      <dgm:spPr/>
      <dgm:t>
        <a:bodyPr/>
        <a:lstStyle/>
        <a:p>
          <a:endParaRPr lang="zh-TW" altLang="en-US"/>
        </a:p>
      </dgm:t>
    </dgm:pt>
    <dgm:pt modelId="{D313FDE0-4AAF-4E84-8DED-8533E575512B}">
      <dgm:prSet custT="1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自動化計算、產製報表、傳送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F523E-F4F4-4D80-8ECB-A6D10FEC19B1}" type="par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0E707DC4-70FF-487C-B91F-F88CB7F62F19}" type="sib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6BD6665E-E75B-497C-8154-287BFB6560C5}">
      <dgm:prSet custT="1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減少人為錯誤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069AA-999D-4409-884E-87AC17264259}" type="parTrans" cxnId="{5DBC66F5-3EFB-4DA9-AADC-C972368D507C}">
      <dgm:prSet/>
      <dgm:spPr/>
      <dgm:t>
        <a:bodyPr/>
        <a:lstStyle/>
        <a:p>
          <a:endParaRPr lang="zh-TW" altLang="en-US"/>
        </a:p>
      </dgm:t>
    </dgm:pt>
    <dgm:pt modelId="{D7E2FA31-68F4-4EF9-990E-18AF7150F742}" type="sibTrans" cxnId="{5DBC66F5-3EFB-4DA9-AADC-C972368D507C}">
      <dgm:prSet/>
      <dgm:spPr/>
      <dgm:t>
        <a:bodyPr/>
        <a:lstStyle/>
        <a:p>
          <a:endParaRPr lang="zh-TW" altLang="en-US"/>
        </a:p>
      </dgm:t>
    </dgm:pt>
    <dgm:pt modelId="{6419938C-E0C9-411D-86E7-D8FC0122A040}">
      <dgm:prSet custT="1"/>
      <dgm:spPr>
        <a:gradFill flip="none" rotWithShape="0">
          <a:gsLst>
            <a:gs pos="0">
              <a:srgbClr val="33CC33">
                <a:tint val="66000"/>
                <a:satMod val="160000"/>
              </a:srgbClr>
            </a:gs>
            <a:gs pos="50000">
              <a:srgbClr val="33CC33">
                <a:tint val="44500"/>
                <a:satMod val="160000"/>
              </a:srgbClr>
            </a:gs>
            <a:gs pos="100000">
              <a:srgbClr val="33CC33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提升行政效能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0339E-F064-4AAD-AEE1-0EC92B3E3682}" type="parTrans" cxnId="{524DF54A-1F0F-4B86-B173-6D11A21B7CC2}">
      <dgm:prSet/>
      <dgm:spPr/>
      <dgm:t>
        <a:bodyPr/>
        <a:lstStyle/>
        <a:p>
          <a:endParaRPr lang="zh-TW" altLang="en-US"/>
        </a:p>
      </dgm:t>
    </dgm:pt>
    <dgm:pt modelId="{FC8FCBB5-8C8C-4273-85AA-D43131182869}" type="sibTrans" cxnId="{524DF54A-1F0F-4B86-B173-6D11A21B7CC2}">
      <dgm:prSet/>
      <dgm:spPr/>
      <dgm:t>
        <a:bodyPr/>
        <a:lstStyle/>
        <a:p>
          <a:endParaRPr lang="zh-TW" altLang="en-US"/>
        </a:p>
      </dgm:t>
    </dgm:pt>
    <dgm:pt modelId="{83851041-DA6C-4C2C-ACEB-BBCC1939A71C}" type="pres">
      <dgm:prSet presAssocID="{B07AC40C-B21E-494C-B164-83EF659CDE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0F32B24-BD43-4EE0-A5A3-5CB0856B585B}" type="pres">
      <dgm:prSet presAssocID="{B07AC40C-B21E-494C-B164-83EF659CDE3C}" presName="Name1" presStyleCnt="0"/>
      <dgm:spPr/>
    </dgm:pt>
    <dgm:pt modelId="{491BB3B8-D157-4C38-A308-ED50F70D3A95}" type="pres">
      <dgm:prSet presAssocID="{B07AC40C-B21E-494C-B164-83EF659CDE3C}" presName="cycle" presStyleCnt="0"/>
      <dgm:spPr/>
    </dgm:pt>
    <dgm:pt modelId="{255F4C5B-C56A-40B7-A86E-42A937181F31}" type="pres">
      <dgm:prSet presAssocID="{B07AC40C-B21E-494C-B164-83EF659CDE3C}" presName="srcNode" presStyleLbl="node1" presStyleIdx="0" presStyleCnt="3"/>
      <dgm:spPr/>
    </dgm:pt>
    <dgm:pt modelId="{8D9594F2-EA92-4866-BD4A-1DCFE6B25B30}" type="pres">
      <dgm:prSet presAssocID="{B07AC40C-B21E-494C-B164-83EF659CDE3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A0F794A9-360C-4D3B-A1F0-9A94BA5AD9DE}" type="pres">
      <dgm:prSet presAssocID="{B07AC40C-B21E-494C-B164-83EF659CDE3C}" presName="extraNode" presStyleLbl="node1" presStyleIdx="0" presStyleCnt="3"/>
      <dgm:spPr/>
    </dgm:pt>
    <dgm:pt modelId="{9EA94AC2-55C2-4B55-B974-8FF1BD29B0C3}" type="pres">
      <dgm:prSet presAssocID="{B07AC40C-B21E-494C-B164-83EF659CDE3C}" presName="dstNode" presStyleLbl="node1" presStyleIdx="0" presStyleCnt="3"/>
      <dgm:spPr/>
    </dgm:pt>
    <dgm:pt modelId="{BBA8E511-77A9-4418-ACBC-A57651535102}" type="pres">
      <dgm:prSet presAssocID="{6BD6665E-E75B-497C-8154-287BFB6560C5}" presName="text_1" presStyleLbl="node1" presStyleIdx="0" presStyleCnt="3" custScaleY="1221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F1EAD5-5CB4-41CD-BBC5-570DD5FF582D}" type="pres">
      <dgm:prSet presAssocID="{6BD6665E-E75B-497C-8154-287BFB6560C5}" presName="accent_1" presStyleCnt="0"/>
      <dgm:spPr/>
    </dgm:pt>
    <dgm:pt modelId="{C18FD21C-9036-465B-9435-0F700F5C5E00}" type="pres">
      <dgm:prSet presAssocID="{6BD6665E-E75B-497C-8154-287BFB6560C5}" presName="accentRepeatNode" presStyleLbl="solidFgAcc1" presStyleIdx="0" presStyleCnt="3" custScaleX="46396" custScaleY="46258"/>
      <dgm:spPr>
        <a:gradFill flip="none" rotWithShape="1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C475394D-A041-4F9A-8DB2-BD5A994749BF}" type="pres">
      <dgm:prSet presAssocID="{D313FDE0-4AAF-4E84-8DED-8533E575512B}" presName="text_2" presStyleLbl="node1" presStyleIdx="1" presStyleCnt="3" custScaleY="1221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66BFE6-A211-43E9-87FC-E4734A97BFF0}" type="pres">
      <dgm:prSet presAssocID="{D313FDE0-4AAF-4E84-8DED-8533E575512B}" presName="accent_2" presStyleCnt="0"/>
      <dgm:spPr/>
    </dgm:pt>
    <dgm:pt modelId="{3A7F4061-C172-4184-8460-5E74E8DB2D51}" type="pres">
      <dgm:prSet presAssocID="{D313FDE0-4AAF-4E84-8DED-8533E575512B}" presName="accentRepeatNode" presStyleLbl="solidFgAcc1" presStyleIdx="1" presStyleCnt="3" custScaleX="46396" custScaleY="46258"/>
      <dgm:spPr>
        <a:gradFill flip="none" rotWithShape="1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2E1436B6-39E8-4ED9-9E6D-D2B36BC56282}" type="pres">
      <dgm:prSet presAssocID="{6419938C-E0C9-411D-86E7-D8FC0122A040}" presName="text_3" presStyleLbl="node1" presStyleIdx="2" presStyleCnt="3" custScaleY="1221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1C12A7-115D-4EE2-8157-7B7C9A7E796B}" type="pres">
      <dgm:prSet presAssocID="{6419938C-E0C9-411D-86E7-D8FC0122A040}" presName="accent_3" presStyleCnt="0"/>
      <dgm:spPr/>
    </dgm:pt>
    <dgm:pt modelId="{06696437-C462-4A38-8655-E4AF1D81B652}" type="pres">
      <dgm:prSet presAssocID="{6419938C-E0C9-411D-86E7-D8FC0122A040}" presName="accentRepeatNode" presStyleLbl="solidFgAcc1" presStyleIdx="2" presStyleCnt="3" custScaleX="46396" custScaleY="46258"/>
      <dgm:spPr>
        <a:gradFill flip="none" rotWithShape="1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</dgm:ptLst>
  <dgm:cxnLst>
    <dgm:cxn modelId="{223F975B-D6B8-4A91-9B72-CFD6A705448F}" type="presOf" srcId="{D313FDE0-4AAF-4E84-8DED-8533E575512B}" destId="{C475394D-A041-4F9A-8DB2-BD5A994749BF}" srcOrd="0" destOrd="0" presId="urn:microsoft.com/office/officeart/2008/layout/VerticalCurvedList"/>
    <dgm:cxn modelId="{AA6EA8E1-8DD3-4EF8-B72B-3A749C5FBB60}" type="presOf" srcId="{6BD6665E-E75B-497C-8154-287BFB6560C5}" destId="{BBA8E511-77A9-4418-ACBC-A57651535102}" srcOrd="0" destOrd="0" presId="urn:microsoft.com/office/officeart/2008/layout/VerticalCurvedList"/>
    <dgm:cxn modelId="{9328700F-C415-4779-B0DF-10213143972F}" type="presOf" srcId="{B07AC40C-B21E-494C-B164-83EF659CDE3C}" destId="{83851041-DA6C-4C2C-ACEB-BBCC1939A71C}" srcOrd="0" destOrd="0" presId="urn:microsoft.com/office/officeart/2008/layout/VerticalCurvedList"/>
    <dgm:cxn modelId="{524DF54A-1F0F-4B86-B173-6D11A21B7CC2}" srcId="{B07AC40C-B21E-494C-B164-83EF659CDE3C}" destId="{6419938C-E0C9-411D-86E7-D8FC0122A040}" srcOrd="2" destOrd="0" parTransId="{B450339E-F064-4AAD-AEE1-0EC92B3E3682}" sibTransId="{FC8FCBB5-8C8C-4273-85AA-D43131182869}"/>
    <dgm:cxn modelId="{5DBC66F5-3EFB-4DA9-AADC-C972368D507C}" srcId="{B07AC40C-B21E-494C-B164-83EF659CDE3C}" destId="{6BD6665E-E75B-497C-8154-287BFB6560C5}" srcOrd="0" destOrd="0" parTransId="{352069AA-999D-4409-884E-87AC17264259}" sibTransId="{D7E2FA31-68F4-4EF9-990E-18AF7150F742}"/>
    <dgm:cxn modelId="{F9FFD8C2-B1E0-4E70-9225-AC85118A504C}" srcId="{B07AC40C-B21E-494C-B164-83EF659CDE3C}" destId="{D313FDE0-4AAF-4E84-8DED-8533E575512B}" srcOrd="1" destOrd="0" parTransId="{7C6F523E-F4F4-4D80-8ECB-A6D10FEC19B1}" sibTransId="{0E707DC4-70FF-487C-B91F-F88CB7F62F19}"/>
    <dgm:cxn modelId="{C30B85A4-C0C8-48D9-BF3F-4BB28BC4AF3A}" type="presOf" srcId="{D7E2FA31-68F4-4EF9-990E-18AF7150F742}" destId="{8D9594F2-EA92-4866-BD4A-1DCFE6B25B30}" srcOrd="0" destOrd="0" presId="urn:microsoft.com/office/officeart/2008/layout/VerticalCurvedList"/>
    <dgm:cxn modelId="{EE1C8503-A91D-4238-BE55-57D0CA192693}" type="presOf" srcId="{6419938C-E0C9-411D-86E7-D8FC0122A040}" destId="{2E1436B6-39E8-4ED9-9E6D-D2B36BC56282}" srcOrd="0" destOrd="0" presId="urn:microsoft.com/office/officeart/2008/layout/VerticalCurvedList"/>
    <dgm:cxn modelId="{C88A0C49-AB5D-4DDC-BA03-56FA30AB871A}" type="presParOf" srcId="{83851041-DA6C-4C2C-ACEB-BBCC1939A71C}" destId="{50F32B24-BD43-4EE0-A5A3-5CB0856B585B}" srcOrd="0" destOrd="0" presId="urn:microsoft.com/office/officeart/2008/layout/VerticalCurvedList"/>
    <dgm:cxn modelId="{41D0FB0B-6F74-48E1-A173-28733A5D2C6E}" type="presParOf" srcId="{50F32B24-BD43-4EE0-A5A3-5CB0856B585B}" destId="{491BB3B8-D157-4C38-A308-ED50F70D3A95}" srcOrd="0" destOrd="0" presId="urn:microsoft.com/office/officeart/2008/layout/VerticalCurvedList"/>
    <dgm:cxn modelId="{E8E301E0-E4BF-46BA-8CD3-E6E76FAEF96D}" type="presParOf" srcId="{491BB3B8-D157-4C38-A308-ED50F70D3A95}" destId="{255F4C5B-C56A-40B7-A86E-42A937181F31}" srcOrd="0" destOrd="0" presId="urn:microsoft.com/office/officeart/2008/layout/VerticalCurvedList"/>
    <dgm:cxn modelId="{89593B46-5E6C-4C78-AC63-BE7012B95DBD}" type="presParOf" srcId="{491BB3B8-D157-4C38-A308-ED50F70D3A95}" destId="{8D9594F2-EA92-4866-BD4A-1DCFE6B25B30}" srcOrd="1" destOrd="0" presId="urn:microsoft.com/office/officeart/2008/layout/VerticalCurvedList"/>
    <dgm:cxn modelId="{8B73D4AE-3D28-49AD-B022-B3F786CF36E2}" type="presParOf" srcId="{491BB3B8-D157-4C38-A308-ED50F70D3A95}" destId="{A0F794A9-360C-4D3B-A1F0-9A94BA5AD9DE}" srcOrd="2" destOrd="0" presId="urn:microsoft.com/office/officeart/2008/layout/VerticalCurvedList"/>
    <dgm:cxn modelId="{6441DD22-65AB-48CC-8E96-D2B28CF5E6C3}" type="presParOf" srcId="{491BB3B8-D157-4C38-A308-ED50F70D3A95}" destId="{9EA94AC2-55C2-4B55-B974-8FF1BD29B0C3}" srcOrd="3" destOrd="0" presId="urn:microsoft.com/office/officeart/2008/layout/VerticalCurvedList"/>
    <dgm:cxn modelId="{7B657479-CB7A-4F2C-969C-990B2111F121}" type="presParOf" srcId="{50F32B24-BD43-4EE0-A5A3-5CB0856B585B}" destId="{BBA8E511-77A9-4418-ACBC-A57651535102}" srcOrd="1" destOrd="0" presId="urn:microsoft.com/office/officeart/2008/layout/VerticalCurvedList"/>
    <dgm:cxn modelId="{78A0DF52-3526-4527-81BB-821DCF5037CA}" type="presParOf" srcId="{50F32B24-BD43-4EE0-A5A3-5CB0856B585B}" destId="{48F1EAD5-5CB4-41CD-BBC5-570DD5FF582D}" srcOrd="2" destOrd="0" presId="urn:microsoft.com/office/officeart/2008/layout/VerticalCurvedList"/>
    <dgm:cxn modelId="{C75118BA-5D91-4802-868F-8A68EB4ADC6E}" type="presParOf" srcId="{48F1EAD5-5CB4-41CD-BBC5-570DD5FF582D}" destId="{C18FD21C-9036-465B-9435-0F700F5C5E00}" srcOrd="0" destOrd="0" presId="urn:microsoft.com/office/officeart/2008/layout/VerticalCurvedList"/>
    <dgm:cxn modelId="{14CF35FB-23E9-4C46-9A41-FF3027F97DC3}" type="presParOf" srcId="{50F32B24-BD43-4EE0-A5A3-5CB0856B585B}" destId="{C475394D-A041-4F9A-8DB2-BD5A994749BF}" srcOrd="3" destOrd="0" presId="urn:microsoft.com/office/officeart/2008/layout/VerticalCurvedList"/>
    <dgm:cxn modelId="{F40A3CBE-06BA-4BB3-8916-235D07A8CB92}" type="presParOf" srcId="{50F32B24-BD43-4EE0-A5A3-5CB0856B585B}" destId="{9B66BFE6-A211-43E9-87FC-E4734A97BFF0}" srcOrd="4" destOrd="0" presId="urn:microsoft.com/office/officeart/2008/layout/VerticalCurvedList"/>
    <dgm:cxn modelId="{0FC58903-1573-485F-88C5-6A81AF4A0AB6}" type="presParOf" srcId="{9B66BFE6-A211-43E9-87FC-E4734A97BFF0}" destId="{3A7F4061-C172-4184-8460-5E74E8DB2D51}" srcOrd="0" destOrd="0" presId="urn:microsoft.com/office/officeart/2008/layout/VerticalCurvedList"/>
    <dgm:cxn modelId="{DD707D13-6A14-442A-92A0-42D86C53FBA3}" type="presParOf" srcId="{50F32B24-BD43-4EE0-A5A3-5CB0856B585B}" destId="{2E1436B6-39E8-4ED9-9E6D-D2B36BC56282}" srcOrd="5" destOrd="0" presId="urn:microsoft.com/office/officeart/2008/layout/VerticalCurvedList"/>
    <dgm:cxn modelId="{57F4A15C-8CA8-4045-B448-FEACF2744813}" type="presParOf" srcId="{50F32B24-BD43-4EE0-A5A3-5CB0856B585B}" destId="{311C12A7-115D-4EE2-8157-7B7C9A7E796B}" srcOrd="6" destOrd="0" presId="urn:microsoft.com/office/officeart/2008/layout/VerticalCurvedList"/>
    <dgm:cxn modelId="{F73A38EE-A7B1-47D1-B9F6-EB4DA1E024C2}" type="presParOf" srcId="{311C12A7-115D-4EE2-8157-7B7C9A7E796B}" destId="{06696437-C462-4A38-8655-E4AF1D81B6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7AC40C-B21E-494C-B164-83EF659CDE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6" csCatId="accent1" phldr="1"/>
      <dgm:spPr/>
      <dgm:t>
        <a:bodyPr/>
        <a:lstStyle/>
        <a:p>
          <a:endParaRPr lang="zh-TW" altLang="en-US"/>
        </a:p>
      </dgm:t>
    </dgm:pt>
    <dgm:pt modelId="{D313FDE0-4AAF-4E84-8DED-8533E575512B}">
      <dgm:prSet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撙節公帑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F523E-F4F4-4D80-8ECB-A6D10FEC19B1}" type="par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0E707DC4-70FF-487C-B91F-F88CB7F62F19}" type="sib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6BD6665E-E75B-497C-8154-287BFB6560C5}">
      <dgm:prSet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減少重覆開發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069AA-999D-4409-884E-87AC17264259}" type="parTrans" cxnId="{5DBC66F5-3EFB-4DA9-AADC-C972368D507C}">
      <dgm:prSet/>
      <dgm:spPr/>
      <dgm:t>
        <a:bodyPr/>
        <a:lstStyle/>
        <a:p>
          <a:endParaRPr lang="zh-TW" altLang="en-US"/>
        </a:p>
      </dgm:t>
    </dgm:pt>
    <dgm:pt modelId="{D7E2FA31-68F4-4EF9-990E-18AF7150F742}" type="sibTrans" cxnId="{5DBC66F5-3EFB-4DA9-AADC-C972368D507C}">
      <dgm:prSet/>
      <dgm:spPr/>
      <dgm:t>
        <a:bodyPr/>
        <a:lstStyle/>
        <a:p>
          <a:endParaRPr lang="zh-TW" altLang="en-US"/>
        </a:p>
      </dgm:t>
    </dgm:pt>
    <dgm:pt modelId="{6419938C-E0C9-411D-86E7-D8FC0122A040}">
      <dgm:prSet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節省維運人力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0339E-F064-4AAD-AEE1-0EC92B3E3682}" type="parTrans" cxnId="{524DF54A-1F0F-4B86-B173-6D11A21B7CC2}">
      <dgm:prSet/>
      <dgm:spPr/>
      <dgm:t>
        <a:bodyPr/>
        <a:lstStyle/>
        <a:p>
          <a:endParaRPr lang="zh-TW" altLang="en-US"/>
        </a:p>
      </dgm:t>
    </dgm:pt>
    <dgm:pt modelId="{FC8FCBB5-8C8C-4273-85AA-D43131182869}" type="sibTrans" cxnId="{524DF54A-1F0F-4B86-B173-6D11A21B7CC2}">
      <dgm:prSet/>
      <dgm:spPr/>
      <dgm:t>
        <a:bodyPr/>
        <a:lstStyle/>
        <a:p>
          <a:endParaRPr lang="zh-TW" altLang="en-US"/>
        </a:p>
      </dgm:t>
    </dgm:pt>
    <dgm:pt modelId="{712CB7ED-092C-486B-B14F-2BBD8481E6D2}">
      <dgm:prSet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資源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共享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rPr>
            <a:t>、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技術交流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90236-61F7-43FC-BC20-2B675BAD2639}" type="parTrans" cxnId="{5F74C150-4575-446A-A04F-6EE45341D918}">
      <dgm:prSet/>
      <dgm:spPr/>
      <dgm:t>
        <a:bodyPr/>
        <a:lstStyle/>
        <a:p>
          <a:endParaRPr lang="zh-TW" altLang="en-US"/>
        </a:p>
      </dgm:t>
    </dgm:pt>
    <dgm:pt modelId="{AD1997D1-83A0-4346-85D6-F4AAA167D071}" type="sibTrans" cxnId="{5F74C150-4575-446A-A04F-6EE45341D918}">
      <dgm:prSet/>
      <dgm:spPr/>
      <dgm:t>
        <a:bodyPr/>
        <a:lstStyle/>
        <a:p>
          <a:endParaRPr lang="zh-TW" altLang="en-US"/>
        </a:p>
      </dgm:t>
    </dgm:pt>
    <dgm:pt modelId="{71DEEA9D-561D-4246-B87C-8D8D48696CB8}">
      <dgm:prSet custT="1"/>
      <dgm:spPr>
        <a:gradFill flip="none" rotWithShape="0">
          <a:gsLst>
            <a:gs pos="0">
              <a:schemeClr val="bg1">
                <a:lumMod val="50000"/>
                <a:tint val="66000"/>
                <a:satMod val="160000"/>
              </a:schemeClr>
            </a:gs>
            <a:gs pos="50000">
              <a:schemeClr val="bg1">
                <a:lumMod val="50000"/>
                <a:tint val="44500"/>
                <a:satMod val="160000"/>
              </a:schemeClr>
            </a:gs>
            <a:gs pos="100000">
              <a:schemeClr val="bg1">
                <a:lumMod val="50000"/>
                <a:tint val="23500"/>
                <a:satMod val="160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建立薪資系統原型</a:t>
          </a:r>
          <a:endParaRPr lang="en-US" altLang="zh-TW" sz="2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691890-8FF8-4FC7-9EC0-F8F62978F260}" type="parTrans" cxnId="{682DA9E4-B497-4E37-B26B-F978D5820CFD}">
      <dgm:prSet/>
      <dgm:spPr/>
      <dgm:t>
        <a:bodyPr/>
        <a:lstStyle/>
        <a:p>
          <a:endParaRPr lang="zh-TW" altLang="en-US"/>
        </a:p>
      </dgm:t>
    </dgm:pt>
    <dgm:pt modelId="{B5E3CFF3-C523-48A9-9FE8-C06B57C95C41}" type="sibTrans" cxnId="{682DA9E4-B497-4E37-B26B-F978D5820CFD}">
      <dgm:prSet/>
      <dgm:spPr/>
      <dgm:t>
        <a:bodyPr/>
        <a:lstStyle/>
        <a:p>
          <a:endParaRPr lang="zh-TW" altLang="en-US"/>
        </a:p>
      </dgm:t>
    </dgm:pt>
    <dgm:pt modelId="{1AE3CD19-C37F-4764-9AF0-873D25A41A2C}" type="pres">
      <dgm:prSet presAssocID="{B07AC40C-B21E-494C-B164-83EF659CDE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0A435D7-496D-46F1-B32A-8C284AA2D47F}" type="pres">
      <dgm:prSet presAssocID="{B07AC40C-B21E-494C-B164-83EF659CDE3C}" presName="Name1" presStyleCnt="0"/>
      <dgm:spPr/>
    </dgm:pt>
    <dgm:pt modelId="{3463394B-A5BF-42FC-B529-C7BC1C8BE357}" type="pres">
      <dgm:prSet presAssocID="{B07AC40C-B21E-494C-B164-83EF659CDE3C}" presName="cycle" presStyleCnt="0"/>
      <dgm:spPr/>
    </dgm:pt>
    <dgm:pt modelId="{AF71CF27-3CDE-496C-814A-CD282693BEC4}" type="pres">
      <dgm:prSet presAssocID="{B07AC40C-B21E-494C-B164-83EF659CDE3C}" presName="srcNode" presStyleLbl="node1" presStyleIdx="0" presStyleCnt="5"/>
      <dgm:spPr/>
    </dgm:pt>
    <dgm:pt modelId="{60C314A7-0AB4-45AD-AB2B-C183B8E909F6}" type="pres">
      <dgm:prSet presAssocID="{B07AC40C-B21E-494C-B164-83EF659CDE3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658C9893-EE79-46ED-81F7-47E017DCA568}" type="pres">
      <dgm:prSet presAssocID="{B07AC40C-B21E-494C-B164-83EF659CDE3C}" presName="extraNode" presStyleLbl="node1" presStyleIdx="0" presStyleCnt="5"/>
      <dgm:spPr/>
    </dgm:pt>
    <dgm:pt modelId="{85517287-A247-40C6-9679-1340C8F80B46}" type="pres">
      <dgm:prSet presAssocID="{B07AC40C-B21E-494C-B164-83EF659CDE3C}" presName="dstNode" presStyleLbl="node1" presStyleIdx="0" presStyleCnt="5"/>
      <dgm:spPr/>
    </dgm:pt>
    <dgm:pt modelId="{0D428DF5-82D2-4319-9955-ACAD7D97D5D5}" type="pres">
      <dgm:prSet presAssocID="{6BD6665E-E75B-497C-8154-287BFB6560C5}" presName="text_1" presStyleLbl="node1" presStyleIdx="0" presStyleCnt="5" custScaleY="120175" custLinFactNeighborY="-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8001C-6286-42D3-B26A-2E328E31062B}" type="pres">
      <dgm:prSet presAssocID="{6BD6665E-E75B-497C-8154-287BFB6560C5}" presName="accent_1" presStyleCnt="0"/>
      <dgm:spPr/>
    </dgm:pt>
    <dgm:pt modelId="{A734029A-7FB8-4D43-AE34-D82ADBDAAA7E}" type="pres">
      <dgm:prSet presAssocID="{6BD6665E-E75B-497C-8154-287BFB6560C5}" presName="accentRepeatNode" presStyleLbl="solidFgAcc1" presStyleIdx="0" presStyleCnt="5" custScaleX="60229" custScaleY="54148" custLinFactNeighborX="9023"/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08B5C3CA-8F1E-4B32-8100-BDCB2955A2F9}" type="pres">
      <dgm:prSet presAssocID="{D313FDE0-4AAF-4E84-8DED-8533E575512B}" presName="text_2" presStyleLbl="node1" presStyleIdx="1" presStyleCnt="5" custScaleY="119961" custLinFactNeighborY="-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5A3F25-AA5B-47C3-8138-C0AAB7DFDDE4}" type="pres">
      <dgm:prSet presAssocID="{D313FDE0-4AAF-4E84-8DED-8533E575512B}" presName="accent_2" presStyleCnt="0"/>
      <dgm:spPr/>
    </dgm:pt>
    <dgm:pt modelId="{5DB8EC47-14FF-43CD-BB4E-840287EFD3F1}" type="pres">
      <dgm:prSet presAssocID="{D313FDE0-4AAF-4E84-8DED-8533E575512B}" presName="accentRepeatNode" presStyleLbl="solidFgAcc1" presStyleIdx="1" presStyleCnt="5" custScaleX="60229" custScaleY="54148" custLinFactNeighborX="9023"/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8D9ECA65-1221-49AC-AA14-466F4AB0BB60}" type="pres">
      <dgm:prSet presAssocID="{6419938C-E0C9-411D-86E7-D8FC0122A040}" presName="text_3" presStyleLbl="node1" presStyleIdx="2" presStyleCnt="5" custScaleY="120175" custLinFactNeighborY="-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9D9F96-6958-4510-A50A-39EC6F52C9F4}" type="pres">
      <dgm:prSet presAssocID="{6419938C-E0C9-411D-86E7-D8FC0122A040}" presName="accent_3" presStyleCnt="0"/>
      <dgm:spPr/>
    </dgm:pt>
    <dgm:pt modelId="{279DEA35-CA07-4D67-939D-7FC22FF9F9AB}" type="pres">
      <dgm:prSet presAssocID="{6419938C-E0C9-411D-86E7-D8FC0122A040}" presName="accentRepeatNode" presStyleLbl="solidFgAcc1" presStyleIdx="2" presStyleCnt="5" custScaleX="60229" custScaleY="54148" custLinFactNeighborX="9023"/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F30BB606-94E1-4A64-BF6F-E02ECA029CE7}" type="pres">
      <dgm:prSet presAssocID="{712CB7ED-092C-486B-B14F-2BBD8481E6D2}" presName="text_4" presStyleLbl="node1" presStyleIdx="3" presStyleCnt="5" custScaleY="120175" custLinFactNeighborY="-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5E7917-E136-4D66-B9CF-89980C3CDB9D}" type="pres">
      <dgm:prSet presAssocID="{712CB7ED-092C-486B-B14F-2BBD8481E6D2}" presName="accent_4" presStyleCnt="0"/>
      <dgm:spPr/>
    </dgm:pt>
    <dgm:pt modelId="{42DE3F96-8431-4D01-8022-E31511E3A9C8}" type="pres">
      <dgm:prSet presAssocID="{712CB7ED-092C-486B-B14F-2BBD8481E6D2}" presName="accentRepeatNode" presStyleLbl="solidFgAcc1" presStyleIdx="3" presStyleCnt="5" custScaleX="60229" custScaleY="54148"/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2590213D-78D8-4D00-B423-856BB867E84C}" type="pres">
      <dgm:prSet presAssocID="{71DEEA9D-561D-4246-B87C-8D8D48696CB8}" presName="text_5" presStyleLbl="node1" presStyleIdx="4" presStyleCnt="5" custScaleY="1199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A2DC14-A8F0-4068-A844-9CDBEA6F95A4}" type="pres">
      <dgm:prSet presAssocID="{71DEEA9D-561D-4246-B87C-8D8D48696CB8}" presName="accent_5" presStyleCnt="0"/>
      <dgm:spPr/>
    </dgm:pt>
    <dgm:pt modelId="{D12F7412-FAA5-40FB-8F20-9A4ABB2CE5C1}" type="pres">
      <dgm:prSet presAssocID="{71DEEA9D-561D-4246-B87C-8D8D48696CB8}" presName="accentRepeatNode" presStyleLbl="solidFgAcc1" presStyleIdx="4" presStyleCnt="5" custScaleX="56236" custScaleY="52237"/>
      <dgm:spPr>
        <a:gradFill flip="none" rotWithShape="0">
          <a:gsLst>
            <a:gs pos="0">
              <a:schemeClr val="accent3">
                <a:lumMod val="50000"/>
                <a:shade val="30000"/>
                <a:satMod val="115000"/>
              </a:schemeClr>
            </a:gs>
            <a:gs pos="50000">
              <a:schemeClr val="accent3">
                <a:lumMod val="50000"/>
                <a:shade val="67500"/>
                <a:satMod val="115000"/>
              </a:schemeClr>
            </a:gs>
            <a:gs pos="100000">
              <a:schemeClr val="accent3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</dgm:ptLst>
  <dgm:cxnLst>
    <dgm:cxn modelId="{5F74C150-4575-446A-A04F-6EE45341D918}" srcId="{B07AC40C-B21E-494C-B164-83EF659CDE3C}" destId="{712CB7ED-092C-486B-B14F-2BBD8481E6D2}" srcOrd="3" destOrd="0" parTransId="{3B190236-61F7-43FC-BC20-2B675BAD2639}" sibTransId="{AD1997D1-83A0-4346-85D6-F4AAA167D071}"/>
    <dgm:cxn modelId="{92E0F3E3-D8C4-4823-8899-C9FD2F5E23FA}" type="presOf" srcId="{6419938C-E0C9-411D-86E7-D8FC0122A040}" destId="{8D9ECA65-1221-49AC-AA14-466F4AB0BB60}" srcOrd="0" destOrd="0" presId="urn:microsoft.com/office/officeart/2008/layout/VerticalCurvedList"/>
    <dgm:cxn modelId="{682DA9E4-B497-4E37-B26B-F978D5820CFD}" srcId="{B07AC40C-B21E-494C-B164-83EF659CDE3C}" destId="{71DEEA9D-561D-4246-B87C-8D8D48696CB8}" srcOrd="4" destOrd="0" parTransId="{6A691890-8FF8-4FC7-9EC0-F8F62978F260}" sibTransId="{B5E3CFF3-C523-48A9-9FE8-C06B57C95C41}"/>
    <dgm:cxn modelId="{00078A3F-DE50-4CCB-9C25-8FD272694D1E}" type="presOf" srcId="{D7E2FA31-68F4-4EF9-990E-18AF7150F742}" destId="{60C314A7-0AB4-45AD-AB2B-C183B8E909F6}" srcOrd="0" destOrd="0" presId="urn:microsoft.com/office/officeart/2008/layout/VerticalCurvedList"/>
    <dgm:cxn modelId="{524DF54A-1F0F-4B86-B173-6D11A21B7CC2}" srcId="{B07AC40C-B21E-494C-B164-83EF659CDE3C}" destId="{6419938C-E0C9-411D-86E7-D8FC0122A040}" srcOrd="2" destOrd="0" parTransId="{B450339E-F064-4AAD-AEE1-0EC92B3E3682}" sibTransId="{FC8FCBB5-8C8C-4273-85AA-D43131182869}"/>
    <dgm:cxn modelId="{F9FFD8C2-B1E0-4E70-9225-AC85118A504C}" srcId="{B07AC40C-B21E-494C-B164-83EF659CDE3C}" destId="{D313FDE0-4AAF-4E84-8DED-8533E575512B}" srcOrd="1" destOrd="0" parTransId="{7C6F523E-F4F4-4D80-8ECB-A6D10FEC19B1}" sibTransId="{0E707DC4-70FF-487C-B91F-F88CB7F62F19}"/>
    <dgm:cxn modelId="{FDD36C4F-7D6C-4525-BAA2-FDD09A8F5EC0}" type="presOf" srcId="{D313FDE0-4AAF-4E84-8DED-8533E575512B}" destId="{08B5C3CA-8F1E-4B32-8100-BDCB2955A2F9}" srcOrd="0" destOrd="0" presId="urn:microsoft.com/office/officeart/2008/layout/VerticalCurvedList"/>
    <dgm:cxn modelId="{05917D16-ABF7-44F1-BC35-0CD139388FFD}" type="presOf" srcId="{71DEEA9D-561D-4246-B87C-8D8D48696CB8}" destId="{2590213D-78D8-4D00-B423-856BB867E84C}" srcOrd="0" destOrd="0" presId="urn:microsoft.com/office/officeart/2008/layout/VerticalCurvedList"/>
    <dgm:cxn modelId="{E6CE9DAB-92F8-42D8-9694-B64B0B56306B}" type="presOf" srcId="{6BD6665E-E75B-497C-8154-287BFB6560C5}" destId="{0D428DF5-82D2-4319-9955-ACAD7D97D5D5}" srcOrd="0" destOrd="0" presId="urn:microsoft.com/office/officeart/2008/layout/VerticalCurvedList"/>
    <dgm:cxn modelId="{5DBC66F5-3EFB-4DA9-AADC-C972368D507C}" srcId="{B07AC40C-B21E-494C-B164-83EF659CDE3C}" destId="{6BD6665E-E75B-497C-8154-287BFB6560C5}" srcOrd="0" destOrd="0" parTransId="{352069AA-999D-4409-884E-87AC17264259}" sibTransId="{D7E2FA31-68F4-4EF9-990E-18AF7150F742}"/>
    <dgm:cxn modelId="{F84F9A78-3E54-4D6A-A265-FB33FCFFC2B3}" type="presOf" srcId="{B07AC40C-B21E-494C-B164-83EF659CDE3C}" destId="{1AE3CD19-C37F-4764-9AF0-873D25A41A2C}" srcOrd="0" destOrd="0" presId="urn:microsoft.com/office/officeart/2008/layout/VerticalCurvedList"/>
    <dgm:cxn modelId="{C3225227-EB50-415D-91F8-2B013C124683}" type="presOf" srcId="{712CB7ED-092C-486B-B14F-2BBD8481E6D2}" destId="{F30BB606-94E1-4A64-BF6F-E02ECA029CE7}" srcOrd="0" destOrd="0" presId="urn:microsoft.com/office/officeart/2008/layout/VerticalCurvedList"/>
    <dgm:cxn modelId="{308220FC-3049-4E20-A877-E3699FB1F7AB}" type="presParOf" srcId="{1AE3CD19-C37F-4764-9AF0-873D25A41A2C}" destId="{00A435D7-496D-46F1-B32A-8C284AA2D47F}" srcOrd="0" destOrd="0" presId="urn:microsoft.com/office/officeart/2008/layout/VerticalCurvedList"/>
    <dgm:cxn modelId="{2DFEBE90-5F84-40EA-BFB1-8DABC959F14C}" type="presParOf" srcId="{00A435D7-496D-46F1-B32A-8C284AA2D47F}" destId="{3463394B-A5BF-42FC-B529-C7BC1C8BE357}" srcOrd="0" destOrd="0" presId="urn:microsoft.com/office/officeart/2008/layout/VerticalCurvedList"/>
    <dgm:cxn modelId="{323F85FF-1E2B-470B-8D10-8D9BA27CE171}" type="presParOf" srcId="{3463394B-A5BF-42FC-B529-C7BC1C8BE357}" destId="{AF71CF27-3CDE-496C-814A-CD282693BEC4}" srcOrd="0" destOrd="0" presId="urn:microsoft.com/office/officeart/2008/layout/VerticalCurvedList"/>
    <dgm:cxn modelId="{9B251B79-2CA0-4E77-8181-3F7D8AF077EC}" type="presParOf" srcId="{3463394B-A5BF-42FC-B529-C7BC1C8BE357}" destId="{60C314A7-0AB4-45AD-AB2B-C183B8E909F6}" srcOrd="1" destOrd="0" presId="urn:microsoft.com/office/officeart/2008/layout/VerticalCurvedList"/>
    <dgm:cxn modelId="{C6FC46CC-5398-4479-8087-68EA213C3F75}" type="presParOf" srcId="{3463394B-A5BF-42FC-B529-C7BC1C8BE357}" destId="{658C9893-EE79-46ED-81F7-47E017DCA568}" srcOrd="2" destOrd="0" presId="urn:microsoft.com/office/officeart/2008/layout/VerticalCurvedList"/>
    <dgm:cxn modelId="{2EA948F4-F7E5-41B0-A02F-2C398EDF1C25}" type="presParOf" srcId="{3463394B-A5BF-42FC-B529-C7BC1C8BE357}" destId="{85517287-A247-40C6-9679-1340C8F80B46}" srcOrd="3" destOrd="0" presId="urn:microsoft.com/office/officeart/2008/layout/VerticalCurvedList"/>
    <dgm:cxn modelId="{47DC9CEE-AB14-4628-B6F2-51991C007427}" type="presParOf" srcId="{00A435D7-496D-46F1-B32A-8C284AA2D47F}" destId="{0D428DF5-82D2-4319-9955-ACAD7D97D5D5}" srcOrd="1" destOrd="0" presId="urn:microsoft.com/office/officeart/2008/layout/VerticalCurvedList"/>
    <dgm:cxn modelId="{CD1600CD-F550-4D63-BCD5-5E4D85B81A05}" type="presParOf" srcId="{00A435D7-496D-46F1-B32A-8C284AA2D47F}" destId="{A6E8001C-6286-42D3-B26A-2E328E31062B}" srcOrd="2" destOrd="0" presId="urn:microsoft.com/office/officeart/2008/layout/VerticalCurvedList"/>
    <dgm:cxn modelId="{6CCD5B91-1430-4A85-8638-5BA41D526D5A}" type="presParOf" srcId="{A6E8001C-6286-42D3-B26A-2E328E31062B}" destId="{A734029A-7FB8-4D43-AE34-D82ADBDAAA7E}" srcOrd="0" destOrd="0" presId="urn:microsoft.com/office/officeart/2008/layout/VerticalCurvedList"/>
    <dgm:cxn modelId="{A18F9158-4D85-4D89-B257-40426D00B931}" type="presParOf" srcId="{00A435D7-496D-46F1-B32A-8C284AA2D47F}" destId="{08B5C3CA-8F1E-4B32-8100-BDCB2955A2F9}" srcOrd="3" destOrd="0" presId="urn:microsoft.com/office/officeart/2008/layout/VerticalCurvedList"/>
    <dgm:cxn modelId="{54192D5A-F835-4B2E-B24D-3CEA47ECA126}" type="presParOf" srcId="{00A435D7-496D-46F1-B32A-8C284AA2D47F}" destId="{9B5A3F25-AA5B-47C3-8138-C0AAB7DFDDE4}" srcOrd="4" destOrd="0" presId="urn:microsoft.com/office/officeart/2008/layout/VerticalCurvedList"/>
    <dgm:cxn modelId="{E8B95E5F-432B-4329-A042-5F76B821E918}" type="presParOf" srcId="{9B5A3F25-AA5B-47C3-8138-C0AAB7DFDDE4}" destId="{5DB8EC47-14FF-43CD-BB4E-840287EFD3F1}" srcOrd="0" destOrd="0" presId="urn:microsoft.com/office/officeart/2008/layout/VerticalCurvedList"/>
    <dgm:cxn modelId="{9BFB55AA-1B5C-46E3-BE9F-E645FE157BBD}" type="presParOf" srcId="{00A435D7-496D-46F1-B32A-8C284AA2D47F}" destId="{8D9ECA65-1221-49AC-AA14-466F4AB0BB60}" srcOrd="5" destOrd="0" presId="urn:microsoft.com/office/officeart/2008/layout/VerticalCurvedList"/>
    <dgm:cxn modelId="{1A6F2CE2-FA55-4311-AB20-52C109FE31F2}" type="presParOf" srcId="{00A435D7-496D-46F1-B32A-8C284AA2D47F}" destId="{F99D9F96-6958-4510-A50A-39EC6F52C9F4}" srcOrd="6" destOrd="0" presId="urn:microsoft.com/office/officeart/2008/layout/VerticalCurvedList"/>
    <dgm:cxn modelId="{BDE729CD-63EB-4F19-8AD1-43D4508B6FD8}" type="presParOf" srcId="{F99D9F96-6958-4510-A50A-39EC6F52C9F4}" destId="{279DEA35-CA07-4D67-939D-7FC22FF9F9AB}" srcOrd="0" destOrd="0" presId="urn:microsoft.com/office/officeart/2008/layout/VerticalCurvedList"/>
    <dgm:cxn modelId="{0B2A271E-C852-4BAB-A3A6-07CD54EC2895}" type="presParOf" srcId="{00A435D7-496D-46F1-B32A-8C284AA2D47F}" destId="{F30BB606-94E1-4A64-BF6F-E02ECA029CE7}" srcOrd="7" destOrd="0" presId="urn:microsoft.com/office/officeart/2008/layout/VerticalCurvedList"/>
    <dgm:cxn modelId="{5326ECE0-31E8-4690-A19A-D0B39D6B53DB}" type="presParOf" srcId="{00A435D7-496D-46F1-B32A-8C284AA2D47F}" destId="{065E7917-E136-4D66-B9CF-89980C3CDB9D}" srcOrd="8" destOrd="0" presId="urn:microsoft.com/office/officeart/2008/layout/VerticalCurvedList"/>
    <dgm:cxn modelId="{A728B788-A35E-4EF5-95ED-73C51078DF02}" type="presParOf" srcId="{065E7917-E136-4D66-B9CF-89980C3CDB9D}" destId="{42DE3F96-8431-4D01-8022-E31511E3A9C8}" srcOrd="0" destOrd="0" presId="urn:microsoft.com/office/officeart/2008/layout/VerticalCurvedList"/>
    <dgm:cxn modelId="{2305DF44-47B4-4466-91EC-F354CAB7C521}" type="presParOf" srcId="{00A435D7-496D-46F1-B32A-8C284AA2D47F}" destId="{2590213D-78D8-4D00-B423-856BB867E84C}" srcOrd="9" destOrd="0" presId="urn:microsoft.com/office/officeart/2008/layout/VerticalCurvedList"/>
    <dgm:cxn modelId="{F387D69D-84B7-472A-B20D-BDCF61FAB9D7}" type="presParOf" srcId="{00A435D7-496D-46F1-B32A-8C284AA2D47F}" destId="{1EA2DC14-A8F0-4068-A844-9CDBEA6F95A4}" srcOrd="10" destOrd="0" presId="urn:microsoft.com/office/officeart/2008/layout/VerticalCurvedList"/>
    <dgm:cxn modelId="{96955850-DA08-49B8-A4E2-69656EEEB834}" type="presParOf" srcId="{1EA2DC14-A8F0-4068-A844-9CDBEA6F95A4}" destId="{D12F7412-FAA5-40FB-8F20-9A4ABB2CE5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7AC40C-B21E-494C-B164-83EF659CDE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7" csCatId="accent1" phldr="1"/>
      <dgm:spPr/>
      <dgm:t>
        <a:bodyPr/>
        <a:lstStyle/>
        <a:p>
          <a:endParaRPr lang="zh-TW" altLang="en-US"/>
        </a:p>
      </dgm:t>
    </dgm:pt>
    <dgm:pt modelId="{D313FDE0-4AAF-4E84-8DED-8533E575512B}">
      <dgm:prSet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分工清楚</a:t>
          </a:r>
          <a:r>
            <a:rPr lang="zh-TW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、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權責相符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C6F523E-F4F4-4D80-8ECB-A6D10FEC19B1}" type="par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0E707DC4-70FF-487C-B91F-F88CB7F62F19}" type="sib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6BD6665E-E75B-497C-8154-287BFB6560C5}">
      <dgm:prSet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預防弊端發生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069AA-999D-4409-884E-87AC17264259}" type="parTrans" cxnId="{5DBC66F5-3EFB-4DA9-AADC-C972368D507C}">
      <dgm:prSet/>
      <dgm:spPr/>
      <dgm:t>
        <a:bodyPr/>
        <a:lstStyle/>
        <a:p>
          <a:endParaRPr lang="zh-TW" altLang="en-US"/>
        </a:p>
      </dgm:t>
    </dgm:pt>
    <dgm:pt modelId="{D7E2FA31-68F4-4EF9-990E-18AF7150F742}" type="sibTrans" cxnId="{5DBC66F5-3EFB-4DA9-AADC-C972368D507C}">
      <dgm:prSet/>
      <dgm:spPr/>
      <dgm:t>
        <a:bodyPr/>
        <a:lstStyle/>
        <a:p>
          <a:endParaRPr lang="zh-TW" altLang="en-US"/>
        </a:p>
      </dgm:t>
    </dgm:pt>
    <dgm:pt modelId="{A6AF3082-D635-458F-AE55-3D3D55535EF8}">
      <dgm:prSet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落實「人事費－薪給作業」短期精進作法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A5114-F3B0-4FD9-B554-A7CFE2784F97}" type="parTrans" cxnId="{BFA4B5A5-2AF3-4B3F-A3ED-4A9D9729BFBB}">
      <dgm:prSet/>
      <dgm:spPr/>
      <dgm:t>
        <a:bodyPr/>
        <a:lstStyle/>
        <a:p>
          <a:endParaRPr lang="zh-TW" altLang="en-US"/>
        </a:p>
      </dgm:t>
    </dgm:pt>
    <dgm:pt modelId="{AEB2C06A-8491-422E-95D7-589E33030D01}" type="sibTrans" cxnId="{BFA4B5A5-2AF3-4B3F-A3ED-4A9D9729BFBB}">
      <dgm:prSet/>
      <dgm:spPr/>
      <dgm:t>
        <a:bodyPr/>
        <a:lstStyle/>
        <a:p>
          <a:endParaRPr lang="zh-TW" altLang="en-US"/>
        </a:p>
      </dgm:t>
    </dgm:pt>
    <dgm:pt modelId="{5D6C7E78-EBEC-4FCA-BFEF-CEE7CDC6F369}">
      <dgm:prSet custT="1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indent="0"/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資料勾稽核對</a:t>
          </a:r>
          <a:r>
            <a: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差額比對</a:t>
          </a:r>
          <a:r>
            <a:rPr lang="zh-TW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rPr>
            <a:t>、</a:t>
          </a:r>
          <a:r>
            <a:rPr lang="zh-TW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金融機構回饋機制</a:t>
          </a:r>
          <a:r>
            <a:rPr lang="zh-TW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/>
              <a:ea typeface="標楷體"/>
            </a:rPr>
            <a:t>、</a:t>
          </a:r>
          <a:r>
            <a:rPr 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異動軌跡記錄</a:t>
          </a:r>
          <a:r>
            <a: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8AD8806D-A39B-4878-8C78-3193E9C8A5F1}" type="parTrans" cxnId="{0CC71759-178F-4D70-B82F-3BADCB91D35A}">
      <dgm:prSet/>
      <dgm:spPr/>
      <dgm:t>
        <a:bodyPr/>
        <a:lstStyle/>
        <a:p>
          <a:endParaRPr lang="zh-TW" altLang="en-US"/>
        </a:p>
      </dgm:t>
    </dgm:pt>
    <dgm:pt modelId="{82376322-8A6D-48D5-B708-F17ECFD9A24A}" type="sibTrans" cxnId="{0CC71759-178F-4D70-B82F-3BADCB91D35A}">
      <dgm:prSet/>
      <dgm:spPr/>
      <dgm:t>
        <a:bodyPr/>
        <a:lstStyle/>
        <a:p>
          <a:endParaRPr lang="zh-TW" altLang="en-US"/>
        </a:p>
      </dgm:t>
    </dgm:pt>
    <dgm:pt modelId="{7BA1321F-E0E5-40E2-8215-F042E5174274}" type="pres">
      <dgm:prSet presAssocID="{B07AC40C-B21E-494C-B164-83EF659CDE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E8A6F5C-ECFF-4869-9A3A-C84F63ADE398}" type="pres">
      <dgm:prSet presAssocID="{B07AC40C-B21E-494C-B164-83EF659CDE3C}" presName="Name1" presStyleCnt="0"/>
      <dgm:spPr/>
    </dgm:pt>
    <dgm:pt modelId="{93AAEB6C-84AA-4037-A629-2B44D5441CA5}" type="pres">
      <dgm:prSet presAssocID="{B07AC40C-B21E-494C-B164-83EF659CDE3C}" presName="cycle" presStyleCnt="0"/>
      <dgm:spPr/>
    </dgm:pt>
    <dgm:pt modelId="{C51B96ED-3502-4E18-AA0C-D823C3C80FE2}" type="pres">
      <dgm:prSet presAssocID="{B07AC40C-B21E-494C-B164-83EF659CDE3C}" presName="srcNode" presStyleLbl="node1" presStyleIdx="0" presStyleCnt="4"/>
      <dgm:spPr/>
    </dgm:pt>
    <dgm:pt modelId="{922BC4A3-3A80-404E-B5E9-1D870925B904}" type="pres">
      <dgm:prSet presAssocID="{B07AC40C-B21E-494C-B164-83EF659CDE3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0271200-C17F-4A53-84DD-E30238FC241F}" type="pres">
      <dgm:prSet presAssocID="{B07AC40C-B21E-494C-B164-83EF659CDE3C}" presName="extraNode" presStyleLbl="node1" presStyleIdx="0" presStyleCnt="4"/>
      <dgm:spPr/>
    </dgm:pt>
    <dgm:pt modelId="{96831206-C11B-4932-8492-0CF3480C5086}" type="pres">
      <dgm:prSet presAssocID="{B07AC40C-B21E-494C-B164-83EF659CDE3C}" presName="dstNode" presStyleLbl="node1" presStyleIdx="0" presStyleCnt="4"/>
      <dgm:spPr/>
    </dgm:pt>
    <dgm:pt modelId="{989A171A-750D-4668-A7E1-DA4368858B5A}" type="pres">
      <dgm:prSet presAssocID="{A6AF3082-D635-458F-AE55-3D3D55535EF8}" presName="text_1" presStyleLbl="node1" presStyleIdx="0" presStyleCnt="4" custScaleY="118925" custLinFactNeighborY="-5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554DB-93A3-4D3F-B67A-E1BEB7C45E19}" type="pres">
      <dgm:prSet presAssocID="{A6AF3082-D635-458F-AE55-3D3D55535EF8}" presName="accent_1" presStyleCnt="0"/>
      <dgm:spPr/>
    </dgm:pt>
    <dgm:pt modelId="{DE801EC7-4080-4B04-9FFF-6A497D7AB006}" type="pres">
      <dgm:prSet presAssocID="{A6AF3082-D635-458F-AE55-3D3D55535EF8}" presName="accentRepeatNode" presStyleLbl="solidFgAcc1" presStyleIdx="0" presStyleCnt="4" custScaleX="61626" custScaleY="52368"/>
      <dgm:spPr>
        <a:gradFill flip="none" rotWithShape="0">
          <a:gsLst>
            <a:gs pos="0">
              <a:schemeClr val="tx2">
                <a:lumMod val="75000"/>
                <a:lumOff val="25000"/>
                <a:shade val="30000"/>
                <a:satMod val="115000"/>
              </a:schemeClr>
            </a:gs>
            <a:gs pos="50000">
              <a:schemeClr val="tx2">
                <a:lumMod val="75000"/>
                <a:lumOff val="25000"/>
                <a:shade val="67500"/>
                <a:satMod val="115000"/>
              </a:schemeClr>
            </a:gs>
            <a:gs pos="100000">
              <a:schemeClr val="tx2">
                <a:lumMod val="75000"/>
                <a:lumOff val="2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C82B4819-4983-44F2-AD1C-8A00CEDDEB93}" type="pres">
      <dgm:prSet presAssocID="{D313FDE0-4AAF-4E84-8DED-8533E575512B}" presName="text_2" presStyleLbl="node1" presStyleIdx="1" presStyleCnt="4" custScaleY="118925" custLinFactNeighborY="-5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47D81-382A-4B01-B899-0494806586A8}" type="pres">
      <dgm:prSet presAssocID="{D313FDE0-4AAF-4E84-8DED-8533E575512B}" presName="accent_2" presStyleCnt="0"/>
      <dgm:spPr/>
    </dgm:pt>
    <dgm:pt modelId="{9BABFDEF-B180-46AD-8067-AD2E1A0A3B27}" type="pres">
      <dgm:prSet presAssocID="{D313FDE0-4AAF-4E84-8DED-8533E575512B}" presName="accentRepeatNode" presStyleLbl="solidFgAcc1" presStyleIdx="1" presStyleCnt="4" custScaleX="61626" custScaleY="52368"/>
      <dgm:spPr>
        <a:gradFill flip="none" rotWithShape="0">
          <a:gsLst>
            <a:gs pos="0">
              <a:schemeClr val="tx2">
                <a:lumMod val="75000"/>
                <a:lumOff val="25000"/>
                <a:shade val="30000"/>
                <a:satMod val="115000"/>
              </a:schemeClr>
            </a:gs>
            <a:gs pos="50000">
              <a:schemeClr val="tx2">
                <a:lumMod val="75000"/>
                <a:lumOff val="25000"/>
                <a:shade val="67500"/>
                <a:satMod val="115000"/>
              </a:schemeClr>
            </a:gs>
            <a:gs pos="100000">
              <a:schemeClr val="tx2">
                <a:lumMod val="75000"/>
                <a:lumOff val="2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776FF5D1-27D3-4E03-826E-7FD1BD4A3C73}" type="pres">
      <dgm:prSet presAssocID="{5D6C7E78-EBEC-4FCA-BFEF-CEE7CDC6F369}" presName="text_3" presStyleLbl="node1" presStyleIdx="2" presStyleCnt="4" custScaleY="118925" custLinFactNeighborY="-5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390B8-3DAA-4C95-AFB8-93C0AB84DCE0}" type="pres">
      <dgm:prSet presAssocID="{5D6C7E78-EBEC-4FCA-BFEF-CEE7CDC6F369}" presName="accent_3" presStyleCnt="0"/>
      <dgm:spPr/>
    </dgm:pt>
    <dgm:pt modelId="{EB6BA7A1-969C-450F-8966-4BE99297B5D8}" type="pres">
      <dgm:prSet presAssocID="{5D6C7E78-EBEC-4FCA-BFEF-CEE7CDC6F369}" presName="accentRepeatNode" presStyleLbl="solidFgAcc1" presStyleIdx="2" presStyleCnt="4" custScaleX="61626" custScaleY="52368"/>
      <dgm:spPr>
        <a:gradFill flip="none" rotWithShape="0">
          <a:gsLst>
            <a:gs pos="0">
              <a:schemeClr val="tx2">
                <a:lumMod val="75000"/>
                <a:lumOff val="25000"/>
                <a:shade val="30000"/>
                <a:satMod val="115000"/>
              </a:schemeClr>
            </a:gs>
            <a:gs pos="50000">
              <a:schemeClr val="tx2">
                <a:lumMod val="75000"/>
                <a:lumOff val="25000"/>
                <a:shade val="67500"/>
                <a:satMod val="115000"/>
              </a:schemeClr>
            </a:gs>
            <a:gs pos="100000">
              <a:schemeClr val="tx2">
                <a:lumMod val="75000"/>
                <a:lumOff val="2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  <dgm:pt modelId="{3C1D0A98-7C6D-4EA7-AD06-1A4E8977E45D}" type="pres">
      <dgm:prSet presAssocID="{6BD6665E-E75B-497C-8154-287BFB6560C5}" presName="text_4" presStyleLbl="node1" presStyleIdx="3" presStyleCnt="4" custScaleY="118925" custLinFactNeighborY="-57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6BE5C-1FED-45D3-917B-51B2B0154F21}" type="pres">
      <dgm:prSet presAssocID="{6BD6665E-E75B-497C-8154-287BFB6560C5}" presName="accent_4" presStyleCnt="0"/>
      <dgm:spPr/>
    </dgm:pt>
    <dgm:pt modelId="{AD524D68-E612-4B13-9251-CEC70A4991DE}" type="pres">
      <dgm:prSet presAssocID="{6BD6665E-E75B-497C-8154-287BFB6560C5}" presName="accentRepeatNode" presStyleLbl="solidFgAcc1" presStyleIdx="3" presStyleCnt="4" custScaleX="61626" custScaleY="52368"/>
      <dgm:spPr>
        <a:gradFill flip="none" rotWithShape="0">
          <a:gsLst>
            <a:gs pos="0">
              <a:schemeClr val="tx2">
                <a:lumMod val="75000"/>
                <a:lumOff val="25000"/>
                <a:shade val="30000"/>
                <a:satMod val="115000"/>
              </a:schemeClr>
            </a:gs>
            <a:gs pos="50000">
              <a:schemeClr val="tx2">
                <a:lumMod val="75000"/>
                <a:lumOff val="25000"/>
                <a:shade val="67500"/>
                <a:satMod val="115000"/>
              </a:schemeClr>
            </a:gs>
            <a:gs pos="100000">
              <a:schemeClr val="tx2">
                <a:lumMod val="75000"/>
                <a:lumOff val="2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zh-TW" altLang="en-US"/>
        </a:p>
      </dgm:t>
    </dgm:pt>
  </dgm:ptLst>
  <dgm:cxnLst>
    <dgm:cxn modelId="{CC33CEA3-8ECB-4AF2-9598-BBE9A6E335B9}" type="presOf" srcId="{D313FDE0-4AAF-4E84-8DED-8533E575512B}" destId="{C82B4819-4983-44F2-AD1C-8A00CEDDEB93}" srcOrd="0" destOrd="0" presId="urn:microsoft.com/office/officeart/2008/layout/VerticalCurvedList"/>
    <dgm:cxn modelId="{DED3F585-613A-4DD7-8796-FA9EF213A4D4}" type="presOf" srcId="{A6AF3082-D635-458F-AE55-3D3D55535EF8}" destId="{989A171A-750D-4668-A7E1-DA4368858B5A}" srcOrd="0" destOrd="0" presId="urn:microsoft.com/office/officeart/2008/layout/VerticalCurvedList"/>
    <dgm:cxn modelId="{EA4E5085-51C3-452B-B561-105393BC12DA}" type="presOf" srcId="{5D6C7E78-EBEC-4FCA-BFEF-CEE7CDC6F369}" destId="{776FF5D1-27D3-4E03-826E-7FD1BD4A3C73}" srcOrd="0" destOrd="0" presId="urn:microsoft.com/office/officeart/2008/layout/VerticalCurvedList"/>
    <dgm:cxn modelId="{577E69E7-20CE-450B-962E-198432C9A4E4}" type="presOf" srcId="{6BD6665E-E75B-497C-8154-287BFB6560C5}" destId="{3C1D0A98-7C6D-4EA7-AD06-1A4E8977E45D}" srcOrd="0" destOrd="0" presId="urn:microsoft.com/office/officeart/2008/layout/VerticalCurvedList"/>
    <dgm:cxn modelId="{F9FFD8C2-B1E0-4E70-9225-AC85118A504C}" srcId="{B07AC40C-B21E-494C-B164-83EF659CDE3C}" destId="{D313FDE0-4AAF-4E84-8DED-8533E575512B}" srcOrd="1" destOrd="0" parTransId="{7C6F523E-F4F4-4D80-8ECB-A6D10FEC19B1}" sibTransId="{0E707DC4-70FF-487C-B91F-F88CB7F62F19}"/>
    <dgm:cxn modelId="{1A39FF34-1576-4020-857D-62F8B52645E3}" type="presOf" srcId="{B07AC40C-B21E-494C-B164-83EF659CDE3C}" destId="{7BA1321F-E0E5-40E2-8215-F042E5174274}" srcOrd="0" destOrd="0" presId="urn:microsoft.com/office/officeart/2008/layout/VerticalCurvedList"/>
    <dgm:cxn modelId="{5DBC66F5-3EFB-4DA9-AADC-C972368D507C}" srcId="{B07AC40C-B21E-494C-B164-83EF659CDE3C}" destId="{6BD6665E-E75B-497C-8154-287BFB6560C5}" srcOrd="3" destOrd="0" parTransId="{352069AA-999D-4409-884E-87AC17264259}" sibTransId="{D7E2FA31-68F4-4EF9-990E-18AF7150F742}"/>
    <dgm:cxn modelId="{BFA4B5A5-2AF3-4B3F-A3ED-4A9D9729BFBB}" srcId="{B07AC40C-B21E-494C-B164-83EF659CDE3C}" destId="{A6AF3082-D635-458F-AE55-3D3D55535EF8}" srcOrd="0" destOrd="0" parTransId="{DE5A5114-F3B0-4FD9-B554-A7CFE2784F97}" sibTransId="{AEB2C06A-8491-422E-95D7-589E33030D01}"/>
    <dgm:cxn modelId="{170A6E93-B2F6-413E-95C4-9BB00DFF2319}" type="presOf" srcId="{AEB2C06A-8491-422E-95D7-589E33030D01}" destId="{922BC4A3-3A80-404E-B5E9-1D870925B904}" srcOrd="0" destOrd="0" presId="urn:microsoft.com/office/officeart/2008/layout/VerticalCurvedList"/>
    <dgm:cxn modelId="{0CC71759-178F-4D70-B82F-3BADCB91D35A}" srcId="{B07AC40C-B21E-494C-B164-83EF659CDE3C}" destId="{5D6C7E78-EBEC-4FCA-BFEF-CEE7CDC6F369}" srcOrd="2" destOrd="0" parTransId="{8AD8806D-A39B-4878-8C78-3193E9C8A5F1}" sibTransId="{82376322-8A6D-48D5-B708-F17ECFD9A24A}"/>
    <dgm:cxn modelId="{435EF82D-3CBD-4381-9603-9C4B2BEE6033}" type="presParOf" srcId="{7BA1321F-E0E5-40E2-8215-F042E5174274}" destId="{3E8A6F5C-ECFF-4869-9A3A-C84F63ADE398}" srcOrd="0" destOrd="0" presId="urn:microsoft.com/office/officeart/2008/layout/VerticalCurvedList"/>
    <dgm:cxn modelId="{17A4490D-054F-49B8-8676-2870ABA2CE1D}" type="presParOf" srcId="{3E8A6F5C-ECFF-4869-9A3A-C84F63ADE398}" destId="{93AAEB6C-84AA-4037-A629-2B44D5441CA5}" srcOrd="0" destOrd="0" presId="urn:microsoft.com/office/officeart/2008/layout/VerticalCurvedList"/>
    <dgm:cxn modelId="{C2C638B9-382F-4B05-8D75-739C89FF7DAD}" type="presParOf" srcId="{93AAEB6C-84AA-4037-A629-2B44D5441CA5}" destId="{C51B96ED-3502-4E18-AA0C-D823C3C80FE2}" srcOrd="0" destOrd="0" presId="urn:microsoft.com/office/officeart/2008/layout/VerticalCurvedList"/>
    <dgm:cxn modelId="{7EEAF3E6-A8AB-4016-8730-FE6FDFC22B1F}" type="presParOf" srcId="{93AAEB6C-84AA-4037-A629-2B44D5441CA5}" destId="{922BC4A3-3A80-404E-B5E9-1D870925B904}" srcOrd="1" destOrd="0" presId="urn:microsoft.com/office/officeart/2008/layout/VerticalCurvedList"/>
    <dgm:cxn modelId="{6AE8D80C-23D0-4FD2-B0F0-A0FA8E5F3C3B}" type="presParOf" srcId="{93AAEB6C-84AA-4037-A629-2B44D5441CA5}" destId="{B0271200-C17F-4A53-84DD-E30238FC241F}" srcOrd="2" destOrd="0" presId="urn:microsoft.com/office/officeart/2008/layout/VerticalCurvedList"/>
    <dgm:cxn modelId="{A8562265-37B0-4147-BAEB-D94FB91444BA}" type="presParOf" srcId="{93AAEB6C-84AA-4037-A629-2B44D5441CA5}" destId="{96831206-C11B-4932-8492-0CF3480C5086}" srcOrd="3" destOrd="0" presId="urn:microsoft.com/office/officeart/2008/layout/VerticalCurvedList"/>
    <dgm:cxn modelId="{08A282B0-3E13-4886-9126-CB6FEF867139}" type="presParOf" srcId="{3E8A6F5C-ECFF-4869-9A3A-C84F63ADE398}" destId="{989A171A-750D-4668-A7E1-DA4368858B5A}" srcOrd="1" destOrd="0" presId="urn:microsoft.com/office/officeart/2008/layout/VerticalCurvedList"/>
    <dgm:cxn modelId="{589C10E9-A58C-4542-A9CD-2A14024B93EA}" type="presParOf" srcId="{3E8A6F5C-ECFF-4869-9A3A-C84F63ADE398}" destId="{B7D554DB-93A3-4D3F-B67A-E1BEB7C45E19}" srcOrd="2" destOrd="0" presId="urn:microsoft.com/office/officeart/2008/layout/VerticalCurvedList"/>
    <dgm:cxn modelId="{5AA03317-55F6-4756-81E3-AFC2A91FC09D}" type="presParOf" srcId="{B7D554DB-93A3-4D3F-B67A-E1BEB7C45E19}" destId="{DE801EC7-4080-4B04-9FFF-6A497D7AB006}" srcOrd="0" destOrd="0" presId="urn:microsoft.com/office/officeart/2008/layout/VerticalCurvedList"/>
    <dgm:cxn modelId="{594CF82E-4492-4316-9093-194A0FC42A26}" type="presParOf" srcId="{3E8A6F5C-ECFF-4869-9A3A-C84F63ADE398}" destId="{C82B4819-4983-44F2-AD1C-8A00CEDDEB93}" srcOrd="3" destOrd="0" presId="urn:microsoft.com/office/officeart/2008/layout/VerticalCurvedList"/>
    <dgm:cxn modelId="{EEDA4A02-2E26-4A22-B9D6-9E1C0148F05C}" type="presParOf" srcId="{3E8A6F5C-ECFF-4869-9A3A-C84F63ADE398}" destId="{16E47D81-382A-4B01-B899-0494806586A8}" srcOrd="4" destOrd="0" presId="urn:microsoft.com/office/officeart/2008/layout/VerticalCurvedList"/>
    <dgm:cxn modelId="{F460437F-BC43-4EFE-924D-25FFE04F28DA}" type="presParOf" srcId="{16E47D81-382A-4B01-B899-0494806586A8}" destId="{9BABFDEF-B180-46AD-8067-AD2E1A0A3B27}" srcOrd="0" destOrd="0" presId="urn:microsoft.com/office/officeart/2008/layout/VerticalCurvedList"/>
    <dgm:cxn modelId="{6A2EA57B-D3F4-41A1-9A2A-5471938FF75A}" type="presParOf" srcId="{3E8A6F5C-ECFF-4869-9A3A-C84F63ADE398}" destId="{776FF5D1-27D3-4E03-826E-7FD1BD4A3C73}" srcOrd="5" destOrd="0" presId="urn:microsoft.com/office/officeart/2008/layout/VerticalCurvedList"/>
    <dgm:cxn modelId="{C7FC7933-AC73-4E8C-ADE7-4D74C0F5C34B}" type="presParOf" srcId="{3E8A6F5C-ECFF-4869-9A3A-C84F63ADE398}" destId="{855390B8-3DAA-4C95-AFB8-93C0AB84DCE0}" srcOrd="6" destOrd="0" presId="urn:microsoft.com/office/officeart/2008/layout/VerticalCurvedList"/>
    <dgm:cxn modelId="{35BB4368-E693-4CFB-A5A8-5DD1631A875D}" type="presParOf" srcId="{855390B8-3DAA-4C95-AFB8-93C0AB84DCE0}" destId="{EB6BA7A1-969C-450F-8966-4BE99297B5D8}" srcOrd="0" destOrd="0" presId="urn:microsoft.com/office/officeart/2008/layout/VerticalCurvedList"/>
    <dgm:cxn modelId="{807FEFE4-DD7C-4A32-88DC-1293EC55F869}" type="presParOf" srcId="{3E8A6F5C-ECFF-4869-9A3A-C84F63ADE398}" destId="{3C1D0A98-7C6D-4EA7-AD06-1A4E8977E45D}" srcOrd="7" destOrd="0" presId="urn:microsoft.com/office/officeart/2008/layout/VerticalCurvedList"/>
    <dgm:cxn modelId="{D7BE6D1D-3784-46B7-AEF9-E04E8B83A3BA}" type="presParOf" srcId="{3E8A6F5C-ECFF-4869-9A3A-C84F63ADE398}" destId="{CA76BE5C-1FED-45D3-917B-51B2B0154F21}" srcOrd="8" destOrd="0" presId="urn:microsoft.com/office/officeart/2008/layout/VerticalCurvedList"/>
    <dgm:cxn modelId="{7A66316A-0475-4A39-A263-E7A7BF454645}" type="presParOf" srcId="{CA76BE5C-1FED-45D3-917B-51B2B0154F21}" destId="{AD524D68-E612-4B13-9251-CEC70A4991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7AC40C-B21E-494C-B164-83EF659CDE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8" csCatId="accent1" phldr="1"/>
      <dgm:spPr/>
      <dgm:t>
        <a:bodyPr/>
        <a:lstStyle/>
        <a:p>
          <a:endParaRPr lang="zh-TW" altLang="en-US"/>
        </a:p>
      </dgm:t>
    </dgm:pt>
    <dgm:pt modelId="{D313FDE0-4AAF-4E84-8DED-8533E575512B}">
      <dgm:prSet custT="1"/>
      <dgm:spPr>
        <a:gradFill flip="none" rotWithShape="0">
          <a:gsLst>
            <a:gs pos="0">
              <a:srgbClr val="DA5800">
                <a:tint val="66000"/>
                <a:satMod val="160000"/>
              </a:srgbClr>
            </a:gs>
            <a:gs pos="50000">
              <a:srgbClr val="DA5800">
                <a:tint val="44500"/>
                <a:satMod val="160000"/>
              </a:srgbClr>
            </a:gs>
            <a:gs pos="100000">
              <a:srgbClr val="DA580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避免重複繕打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F523E-F4F4-4D80-8ECB-A6D10FEC19B1}" type="par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0E707DC4-70FF-487C-B91F-F88CB7F62F19}" type="sibTrans" cxnId="{F9FFD8C2-B1E0-4E70-9225-AC85118A504C}">
      <dgm:prSet/>
      <dgm:spPr/>
      <dgm:t>
        <a:bodyPr/>
        <a:lstStyle/>
        <a:p>
          <a:endParaRPr lang="zh-TW" altLang="en-US"/>
        </a:p>
      </dgm:t>
    </dgm:pt>
    <dgm:pt modelId="{A6AF3082-D635-458F-AE55-3D3D55535EF8}">
      <dgm:prSet custT="1"/>
      <dgm:spPr>
        <a:gradFill flip="none" rotWithShape="0">
          <a:gsLst>
            <a:gs pos="0">
              <a:srgbClr val="DA5800">
                <a:tint val="66000"/>
                <a:satMod val="160000"/>
              </a:srgbClr>
            </a:gs>
            <a:gs pos="50000">
              <a:srgbClr val="DA5800">
                <a:tint val="44500"/>
                <a:satMod val="160000"/>
              </a:srgbClr>
            </a:gs>
            <a:gs pos="100000">
              <a:srgbClr val="DA580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資料勾稽驗證</a:t>
          </a:r>
          <a:r>
            <a: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每月核薪</a:t>
          </a:r>
          <a:r>
            <a:rPr lang="en-US" altLang="zh-TW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-US" altLang="zh-TW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5A5114-F3B0-4FD9-B554-A7CFE2784F97}" type="parTrans" cxnId="{BFA4B5A5-2AF3-4B3F-A3ED-4A9D9729BFBB}">
      <dgm:prSet/>
      <dgm:spPr/>
      <dgm:t>
        <a:bodyPr/>
        <a:lstStyle/>
        <a:p>
          <a:endParaRPr lang="zh-TW" altLang="en-US"/>
        </a:p>
      </dgm:t>
    </dgm:pt>
    <dgm:pt modelId="{AEB2C06A-8491-422E-95D7-589E33030D01}" type="sibTrans" cxnId="{BFA4B5A5-2AF3-4B3F-A3ED-4A9D9729BFBB}">
      <dgm:prSet/>
      <dgm:spPr/>
      <dgm:t>
        <a:bodyPr/>
        <a:lstStyle/>
        <a:p>
          <a:endParaRPr lang="zh-TW" altLang="en-US"/>
        </a:p>
      </dgm:t>
    </dgm:pt>
    <dgm:pt modelId="{5D6C7E78-EBEC-4FCA-BFEF-CEE7CDC6F369}">
      <dgm:prSet custT="1"/>
      <dgm:spPr>
        <a:gradFill flip="none" rotWithShape="0">
          <a:gsLst>
            <a:gs pos="0">
              <a:srgbClr val="DA5800">
                <a:tint val="66000"/>
                <a:satMod val="160000"/>
              </a:srgbClr>
            </a:gs>
            <a:gs pos="50000">
              <a:srgbClr val="DA5800">
                <a:tint val="44500"/>
                <a:satMod val="160000"/>
              </a:srgbClr>
            </a:gs>
            <a:gs pos="100000">
              <a:srgbClr val="DA5800">
                <a:tint val="23500"/>
                <a:satMod val="160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省時又正確</a:t>
          </a:r>
          <a:endParaRPr lang="en-US" altLang="zh-TW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8806D-A39B-4878-8C78-3193E9C8A5F1}" type="parTrans" cxnId="{0CC71759-178F-4D70-B82F-3BADCB91D35A}">
      <dgm:prSet/>
      <dgm:spPr/>
      <dgm:t>
        <a:bodyPr/>
        <a:lstStyle/>
        <a:p>
          <a:endParaRPr lang="zh-TW" altLang="en-US"/>
        </a:p>
      </dgm:t>
    </dgm:pt>
    <dgm:pt modelId="{82376322-8A6D-48D5-B708-F17ECFD9A24A}" type="sibTrans" cxnId="{0CC71759-178F-4D70-B82F-3BADCB91D35A}">
      <dgm:prSet/>
      <dgm:spPr/>
      <dgm:t>
        <a:bodyPr/>
        <a:lstStyle/>
        <a:p>
          <a:endParaRPr lang="zh-TW" altLang="en-US"/>
        </a:p>
      </dgm:t>
    </dgm:pt>
    <dgm:pt modelId="{7BA1321F-E0E5-40E2-8215-F042E5174274}" type="pres">
      <dgm:prSet presAssocID="{B07AC40C-B21E-494C-B164-83EF659CDE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3E8A6F5C-ECFF-4869-9A3A-C84F63ADE398}" type="pres">
      <dgm:prSet presAssocID="{B07AC40C-B21E-494C-B164-83EF659CDE3C}" presName="Name1" presStyleCnt="0"/>
      <dgm:spPr/>
    </dgm:pt>
    <dgm:pt modelId="{93AAEB6C-84AA-4037-A629-2B44D5441CA5}" type="pres">
      <dgm:prSet presAssocID="{B07AC40C-B21E-494C-B164-83EF659CDE3C}" presName="cycle" presStyleCnt="0"/>
      <dgm:spPr/>
    </dgm:pt>
    <dgm:pt modelId="{C51B96ED-3502-4E18-AA0C-D823C3C80FE2}" type="pres">
      <dgm:prSet presAssocID="{B07AC40C-B21E-494C-B164-83EF659CDE3C}" presName="srcNode" presStyleLbl="node1" presStyleIdx="0" presStyleCnt="3"/>
      <dgm:spPr/>
    </dgm:pt>
    <dgm:pt modelId="{922BC4A3-3A80-404E-B5E9-1D870925B904}" type="pres">
      <dgm:prSet presAssocID="{B07AC40C-B21E-494C-B164-83EF659CDE3C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0271200-C17F-4A53-84DD-E30238FC241F}" type="pres">
      <dgm:prSet presAssocID="{B07AC40C-B21E-494C-B164-83EF659CDE3C}" presName="extraNode" presStyleLbl="node1" presStyleIdx="0" presStyleCnt="3"/>
      <dgm:spPr/>
    </dgm:pt>
    <dgm:pt modelId="{96831206-C11B-4932-8492-0CF3480C5086}" type="pres">
      <dgm:prSet presAssocID="{B07AC40C-B21E-494C-B164-83EF659CDE3C}" presName="dstNode" presStyleLbl="node1" presStyleIdx="0" presStyleCnt="3"/>
      <dgm:spPr/>
    </dgm:pt>
    <dgm:pt modelId="{989A171A-750D-4668-A7E1-DA4368858B5A}" type="pres">
      <dgm:prSet presAssocID="{A6AF3082-D635-458F-AE55-3D3D55535EF8}" presName="text_1" presStyleLbl="node1" presStyleIdx="0" presStyleCnt="3" custScaleY="1187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D554DB-93A3-4D3F-B67A-E1BEB7C45E19}" type="pres">
      <dgm:prSet presAssocID="{A6AF3082-D635-458F-AE55-3D3D55535EF8}" presName="accent_1" presStyleCnt="0"/>
      <dgm:spPr/>
    </dgm:pt>
    <dgm:pt modelId="{DE801EC7-4080-4B04-9FFF-6A497D7AB006}" type="pres">
      <dgm:prSet presAssocID="{A6AF3082-D635-458F-AE55-3D3D55535EF8}" presName="accentRepeatNode" presStyleLbl="solidFgAcc1" presStyleIdx="0" presStyleCnt="3" custScaleX="46483" custScaleY="37958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C82B4819-4983-44F2-AD1C-8A00CEDDEB93}" type="pres">
      <dgm:prSet presAssocID="{D313FDE0-4AAF-4E84-8DED-8533E575512B}" presName="text_2" presStyleLbl="node1" presStyleIdx="1" presStyleCnt="3" custScaleY="1187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47D81-382A-4B01-B899-0494806586A8}" type="pres">
      <dgm:prSet presAssocID="{D313FDE0-4AAF-4E84-8DED-8533E575512B}" presName="accent_2" presStyleCnt="0"/>
      <dgm:spPr/>
    </dgm:pt>
    <dgm:pt modelId="{9BABFDEF-B180-46AD-8067-AD2E1A0A3B27}" type="pres">
      <dgm:prSet presAssocID="{D313FDE0-4AAF-4E84-8DED-8533E575512B}" presName="accentRepeatNode" presStyleLbl="solidFgAcc1" presStyleIdx="1" presStyleCnt="3" custScaleX="46483" custScaleY="37958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  <dgm:pt modelId="{776FF5D1-27D3-4E03-826E-7FD1BD4A3C73}" type="pres">
      <dgm:prSet presAssocID="{5D6C7E78-EBEC-4FCA-BFEF-CEE7CDC6F369}" presName="text_3" presStyleLbl="node1" presStyleIdx="2" presStyleCnt="3" custScaleY="1187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5390B8-3DAA-4C95-AFB8-93C0AB84DCE0}" type="pres">
      <dgm:prSet presAssocID="{5D6C7E78-EBEC-4FCA-BFEF-CEE7CDC6F369}" presName="accent_3" presStyleCnt="0"/>
      <dgm:spPr/>
    </dgm:pt>
    <dgm:pt modelId="{EB6BA7A1-969C-450F-8966-4BE99297B5D8}" type="pres">
      <dgm:prSet presAssocID="{5D6C7E78-EBEC-4FCA-BFEF-CEE7CDC6F369}" presName="accentRepeatNode" presStyleLbl="solidFgAcc1" presStyleIdx="2" presStyleCnt="3" custScaleX="46483" custScaleY="37958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TW" altLang="en-US"/>
        </a:p>
      </dgm:t>
    </dgm:pt>
  </dgm:ptLst>
  <dgm:cxnLst>
    <dgm:cxn modelId="{802682E5-C26A-4C1D-BDC1-1367398FE272}" type="presOf" srcId="{B07AC40C-B21E-494C-B164-83EF659CDE3C}" destId="{7BA1321F-E0E5-40E2-8215-F042E5174274}" srcOrd="0" destOrd="0" presId="urn:microsoft.com/office/officeart/2008/layout/VerticalCurvedList"/>
    <dgm:cxn modelId="{BFA4B5A5-2AF3-4B3F-A3ED-4A9D9729BFBB}" srcId="{B07AC40C-B21E-494C-B164-83EF659CDE3C}" destId="{A6AF3082-D635-458F-AE55-3D3D55535EF8}" srcOrd="0" destOrd="0" parTransId="{DE5A5114-F3B0-4FD9-B554-A7CFE2784F97}" sibTransId="{AEB2C06A-8491-422E-95D7-589E33030D01}"/>
    <dgm:cxn modelId="{5FFF8BFA-94ED-448D-8FCA-026B245F1A80}" type="presOf" srcId="{A6AF3082-D635-458F-AE55-3D3D55535EF8}" destId="{989A171A-750D-4668-A7E1-DA4368858B5A}" srcOrd="0" destOrd="0" presId="urn:microsoft.com/office/officeart/2008/layout/VerticalCurvedList"/>
    <dgm:cxn modelId="{66D4AC4B-0B15-4EE1-B051-8E56C8E495DA}" type="presOf" srcId="{D313FDE0-4AAF-4E84-8DED-8533E575512B}" destId="{C82B4819-4983-44F2-AD1C-8A00CEDDEB93}" srcOrd="0" destOrd="0" presId="urn:microsoft.com/office/officeart/2008/layout/VerticalCurvedList"/>
    <dgm:cxn modelId="{4F8FEFE2-965D-4CEA-BB74-68F4493610F4}" type="presOf" srcId="{5D6C7E78-EBEC-4FCA-BFEF-CEE7CDC6F369}" destId="{776FF5D1-27D3-4E03-826E-7FD1BD4A3C73}" srcOrd="0" destOrd="0" presId="urn:microsoft.com/office/officeart/2008/layout/VerticalCurvedList"/>
    <dgm:cxn modelId="{F9FFD8C2-B1E0-4E70-9225-AC85118A504C}" srcId="{B07AC40C-B21E-494C-B164-83EF659CDE3C}" destId="{D313FDE0-4AAF-4E84-8DED-8533E575512B}" srcOrd="1" destOrd="0" parTransId="{7C6F523E-F4F4-4D80-8ECB-A6D10FEC19B1}" sibTransId="{0E707DC4-70FF-487C-B91F-F88CB7F62F19}"/>
    <dgm:cxn modelId="{0CC71759-178F-4D70-B82F-3BADCB91D35A}" srcId="{B07AC40C-B21E-494C-B164-83EF659CDE3C}" destId="{5D6C7E78-EBEC-4FCA-BFEF-CEE7CDC6F369}" srcOrd="2" destOrd="0" parTransId="{8AD8806D-A39B-4878-8C78-3193E9C8A5F1}" sibTransId="{82376322-8A6D-48D5-B708-F17ECFD9A24A}"/>
    <dgm:cxn modelId="{6447449E-C42D-4B53-BCC8-1F6AFEB8A8BB}" type="presOf" srcId="{AEB2C06A-8491-422E-95D7-589E33030D01}" destId="{922BC4A3-3A80-404E-B5E9-1D870925B904}" srcOrd="0" destOrd="0" presId="urn:microsoft.com/office/officeart/2008/layout/VerticalCurvedList"/>
    <dgm:cxn modelId="{B5585878-4B75-4205-8D4A-F812741612ED}" type="presParOf" srcId="{7BA1321F-E0E5-40E2-8215-F042E5174274}" destId="{3E8A6F5C-ECFF-4869-9A3A-C84F63ADE398}" srcOrd="0" destOrd="0" presId="urn:microsoft.com/office/officeart/2008/layout/VerticalCurvedList"/>
    <dgm:cxn modelId="{EFEE4753-77AD-4721-A8F5-04504A76C050}" type="presParOf" srcId="{3E8A6F5C-ECFF-4869-9A3A-C84F63ADE398}" destId="{93AAEB6C-84AA-4037-A629-2B44D5441CA5}" srcOrd="0" destOrd="0" presId="urn:microsoft.com/office/officeart/2008/layout/VerticalCurvedList"/>
    <dgm:cxn modelId="{2CCB38C0-F708-4447-9863-153172AED165}" type="presParOf" srcId="{93AAEB6C-84AA-4037-A629-2B44D5441CA5}" destId="{C51B96ED-3502-4E18-AA0C-D823C3C80FE2}" srcOrd="0" destOrd="0" presId="urn:microsoft.com/office/officeart/2008/layout/VerticalCurvedList"/>
    <dgm:cxn modelId="{A89656CF-19AF-46C6-A319-65DDC8049028}" type="presParOf" srcId="{93AAEB6C-84AA-4037-A629-2B44D5441CA5}" destId="{922BC4A3-3A80-404E-B5E9-1D870925B904}" srcOrd="1" destOrd="0" presId="urn:microsoft.com/office/officeart/2008/layout/VerticalCurvedList"/>
    <dgm:cxn modelId="{15FA3AA0-BD53-4514-B7A1-79F3E6C123D4}" type="presParOf" srcId="{93AAEB6C-84AA-4037-A629-2B44D5441CA5}" destId="{B0271200-C17F-4A53-84DD-E30238FC241F}" srcOrd="2" destOrd="0" presId="urn:microsoft.com/office/officeart/2008/layout/VerticalCurvedList"/>
    <dgm:cxn modelId="{1D2C0309-C4C4-4740-9ED4-C7EE1A846EA1}" type="presParOf" srcId="{93AAEB6C-84AA-4037-A629-2B44D5441CA5}" destId="{96831206-C11B-4932-8492-0CF3480C5086}" srcOrd="3" destOrd="0" presId="urn:microsoft.com/office/officeart/2008/layout/VerticalCurvedList"/>
    <dgm:cxn modelId="{6990332A-4339-41AC-9DF2-769FBD234539}" type="presParOf" srcId="{3E8A6F5C-ECFF-4869-9A3A-C84F63ADE398}" destId="{989A171A-750D-4668-A7E1-DA4368858B5A}" srcOrd="1" destOrd="0" presId="urn:microsoft.com/office/officeart/2008/layout/VerticalCurvedList"/>
    <dgm:cxn modelId="{98172A99-5CBF-4348-BB23-6FF54DB43227}" type="presParOf" srcId="{3E8A6F5C-ECFF-4869-9A3A-C84F63ADE398}" destId="{B7D554DB-93A3-4D3F-B67A-E1BEB7C45E19}" srcOrd="2" destOrd="0" presId="urn:microsoft.com/office/officeart/2008/layout/VerticalCurvedList"/>
    <dgm:cxn modelId="{CB02E42F-81F3-429C-B70D-101221AECBD6}" type="presParOf" srcId="{B7D554DB-93A3-4D3F-B67A-E1BEB7C45E19}" destId="{DE801EC7-4080-4B04-9FFF-6A497D7AB006}" srcOrd="0" destOrd="0" presId="urn:microsoft.com/office/officeart/2008/layout/VerticalCurvedList"/>
    <dgm:cxn modelId="{BB5D876D-9A08-4D12-AEC8-8D6F663F8691}" type="presParOf" srcId="{3E8A6F5C-ECFF-4869-9A3A-C84F63ADE398}" destId="{C82B4819-4983-44F2-AD1C-8A00CEDDEB93}" srcOrd="3" destOrd="0" presId="urn:microsoft.com/office/officeart/2008/layout/VerticalCurvedList"/>
    <dgm:cxn modelId="{4FBAD405-2A2F-431E-ABDF-B45A731F2444}" type="presParOf" srcId="{3E8A6F5C-ECFF-4869-9A3A-C84F63ADE398}" destId="{16E47D81-382A-4B01-B899-0494806586A8}" srcOrd="4" destOrd="0" presId="urn:microsoft.com/office/officeart/2008/layout/VerticalCurvedList"/>
    <dgm:cxn modelId="{C7638598-F9BA-47E0-907A-362C95E170B2}" type="presParOf" srcId="{16E47D81-382A-4B01-B899-0494806586A8}" destId="{9BABFDEF-B180-46AD-8067-AD2E1A0A3B27}" srcOrd="0" destOrd="0" presId="urn:microsoft.com/office/officeart/2008/layout/VerticalCurvedList"/>
    <dgm:cxn modelId="{EF4B53EF-E45A-48E7-B15A-32FA915F7451}" type="presParOf" srcId="{3E8A6F5C-ECFF-4869-9A3A-C84F63ADE398}" destId="{776FF5D1-27D3-4E03-826E-7FD1BD4A3C73}" srcOrd="5" destOrd="0" presId="urn:microsoft.com/office/officeart/2008/layout/VerticalCurvedList"/>
    <dgm:cxn modelId="{E94A209B-CC87-45B8-BC9E-EFAD51A1DEA7}" type="presParOf" srcId="{3E8A6F5C-ECFF-4869-9A3A-C84F63ADE398}" destId="{855390B8-3DAA-4C95-AFB8-93C0AB84DCE0}" srcOrd="6" destOrd="0" presId="urn:microsoft.com/office/officeart/2008/layout/VerticalCurvedList"/>
    <dgm:cxn modelId="{C50C720F-AEA2-425B-8A60-33DB7A85B368}" type="presParOf" srcId="{855390B8-3DAA-4C95-AFB8-93C0AB84DCE0}" destId="{EB6BA7A1-969C-450F-8966-4BE99297B5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54E27616-699A-48B7-B2B0-E25E64B46D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82C33111-A3A4-454A-B94B-64BD9B4BBE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843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00321-AA22-4CBD-9518-721BB2DAB7AA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707C1D-65BD-4645-9858-B24F16FDFBBE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ea typeface="新細明體" charset="-120"/>
            </a:endParaRPr>
          </a:p>
        </p:txBody>
      </p:sp>
      <p:sp>
        <p:nvSpPr>
          <p:cNvPr id="20483" name="投影片編號版面配置區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015AFEB-5E8B-40AD-97CF-BC80A33BC32D}" type="slidenum">
              <a:rPr kumimoji="0" lang="zh-TW" alt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pPr algn="r">
                <a:defRPr/>
              </a:pPr>
              <a:t>12</a:t>
            </a:fld>
            <a:endParaRPr kumimoji="0" lang="zh-TW" alt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D10DF-4343-4571-9A5D-962CB68634AF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95880-DDA4-4A6F-BF7B-A45632E0880E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>
            <a:grpSpLocks/>
          </p:cNvGrpSpPr>
          <p:nvPr userDrawn="1"/>
        </p:nvGrpSpPr>
        <p:grpSpPr bwMode="auto">
          <a:xfrm>
            <a:off x="0" y="6719888"/>
            <a:ext cx="9158288" cy="138112"/>
            <a:chOff x="-10" y="4053"/>
            <a:chExt cx="6250" cy="267"/>
          </a:xfrm>
        </p:grpSpPr>
        <p:sp>
          <p:nvSpPr>
            <p:cNvPr id="5" name="Rectangle 44"/>
            <p:cNvSpPr>
              <a:spLocks noChangeArrowheads="1"/>
            </p:cNvSpPr>
            <p:nvPr userDrawn="1"/>
          </p:nvSpPr>
          <p:spPr bwMode="auto">
            <a:xfrm>
              <a:off x="-10" y="4056"/>
              <a:ext cx="6250" cy="26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6" name="AutoShape 45"/>
            <p:cNvSpPr>
              <a:spLocks noChangeArrowheads="1"/>
            </p:cNvSpPr>
            <p:nvPr userDrawn="1"/>
          </p:nvSpPr>
          <p:spPr bwMode="auto">
            <a:xfrm>
              <a:off x="1351" y="4053"/>
              <a:ext cx="1250" cy="264"/>
            </a:xfrm>
            <a:prstGeom prst="parallelogram">
              <a:avLst>
                <a:gd name="adj" fmla="val 118371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7" name="AutoShape 46"/>
            <p:cNvSpPr>
              <a:spLocks noChangeArrowheads="1"/>
            </p:cNvSpPr>
            <p:nvPr userDrawn="1"/>
          </p:nvSpPr>
          <p:spPr bwMode="auto">
            <a:xfrm>
              <a:off x="2461" y="4056"/>
              <a:ext cx="1250" cy="264"/>
            </a:xfrm>
            <a:prstGeom prst="parallelogram">
              <a:avLst>
                <a:gd name="adj" fmla="val 118371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 userDrawn="1"/>
          </p:nvSpPr>
          <p:spPr bwMode="auto">
            <a:xfrm>
              <a:off x="218" y="4056"/>
              <a:ext cx="1249" cy="264"/>
            </a:xfrm>
            <a:prstGeom prst="parallelogram">
              <a:avLst>
                <a:gd name="adj" fmla="val 118371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9" name="Picture 16" descr="post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401" t="2133" r="51541" b="60031"/>
          <a:stretch>
            <a:fillRect/>
          </a:stretch>
        </p:blipFill>
        <p:spPr bwMode="auto">
          <a:xfrm>
            <a:off x="611188" y="404813"/>
            <a:ext cx="180022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6B8B-FDAB-4ABD-A1A0-670EB2A517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70B9-748D-47EB-89F0-21A3F36B27C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260350"/>
            <a:ext cx="1943100" cy="58705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60350"/>
            <a:ext cx="5676900" cy="58705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44F2-5B91-461C-A711-AC0055F478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500174"/>
            <a:ext cx="7772400" cy="4630751"/>
          </a:xfrm>
        </p:spPr>
        <p:txBody>
          <a:bodyPr/>
          <a:lstStyle>
            <a:lvl2pPr>
              <a:buClr>
                <a:srgbClr val="7030A0"/>
              </a:buClr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FE191-6504-4911-B698-A008BD9E07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B86F-2B3B-4EBB-A2F3-C723D9C5E63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CAA4-015E-4054-9CBC-9119244C335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BD85-6F53-4140-A213-D2093915E11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0BEF-236D-41CF-8FA8-AC0A96F36ED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604A6-889B-41E3-AE81-2C35889FF7C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E3D92-5D7F-4E27-AB4F-7E78E14F8F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888A4-E8A8-4933-BA3A-2DFD6A583F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60350"/>
            <a:ext cx="66246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4008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0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/>
                <a:ea typeface="新細明體" pitchFamily="18" charset="-120"/>
              </a:defRPr>
            </a:lvl1pPr>
          </a:lstStyle>
          <a:p>
            <a:pPr>
              <a:defRPr/>
            </a:pPr>
            <a:fld id="{0EEB8D8D-B0AC-4568-8F33-D83D316925C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0499" name="Rectangle 19"/>
          <p:cNvSpPr>
            <a:spLocks noChangeArrowheads="1"/>
          </p:cNvSpPr>
          <p:nvPr userDrawn="1"/>
        </p:nvSpPr>
        <p:spPr bwMode="auto">
          <a:xfrm>
            <a:off x="1763713" y="1052513"/>
            <a:ext cx="6769100" cy="714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032" name="Picture 13" descr="post1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401" t="2133" r="51541" b="60031"/>
          <a:stretch>
            <a:fillRect/>
          </a:stretch>
        </p:blipFill>
        <p:spPr bwMode="auto">
          <a:xfrm>
            <a:off x="539750" y="404813"/>
            <a:ext cx="8636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3" name="Group 43"/>
          <p:cNvGrpSpPr>
            <a:grpSpLocks/>
          </p:cNvGrpSpPr>
          <p:nvPr userDrawn="1"/>
        </p:nvGrpSpPr>
        <p:grpSpPr bwMode="auto">
          <a:xfrm>
            <a:off x="0" y="6705600"/>
            <a:ext cx="9158288" cy="152400"/>
            <a:chOff x="-10" y="4053"/>
            <a:chExt cx="6250" cy="267"/>
          </a:xfrm>
        </p:grpSpPr>
        <p:sp>
          <p:nvSpPr>
            <p:cNvPr id="10" name="Rectangle 44"/>
            <p:cNvSpPr>
              <a:spLocks noChangeArrowheads="1"/>
            </p:cNvSpPr>
            <p:nvPr userDrawn="1"/>
          </p:nvSpPr>
          <p:spPr bwMode="auto">
            <a:xfrm>
              <a:off x="-10" y="4056"/>
              <a:ext cx="6250" cy="26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2" name="AutoShape 45"/>
            <p:cNvSpPr>
              <a:spLocks noChangeArrowheads="1"/>
            </p:cNvSpPr>
            <p:nvPr userDrawn="1"/>
          </p:nvSpPr>
          <p:spPr bwMode="auto">
            <a:xfrm>
              <a:off x="1351" y="4053"/>
              <a:ext cx="1250" cy="264"/>
            </a:xfrm>
            <a:prstGeom prst="parallelogram">
              <a:avLst>
                <a:gd name="adj" fmla="val 118371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3" name="AutoShape 46"/>
            <p:cNvSpPr>
              <a:spLocks noChangeArrowheads="1"/>
            </p:cNvSpPr>
            <p:nvPr userDrawn="1"/>
          </p:nvSpPr>
          <p:spPr bwMode="auto">
            <a:xfrm>
              <a:off x="2461" y="4056"/>
              <a:ext cx="1250" cy="264"/>
            </a:xfrm>
            <a:prstGeom prst="parallelogram">
              <a:avLst>
                <a:gd name="adj" fmla="val 118371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14" name="AutoShape 47"/>
            <p:cNvSpPr>
              <a:spLocks noChangeArrowheads="1"/>
            </p:cNvSpPr>
            <p:nvPr userDrawn="1"/>
          </p:nvSpPr>
          <p:spPr bwMode="auto">
            <a:xfrm>
              <a:off x="218" y="4056"/>
              <a:ext cx="1249" cy="264"/>
            </a:xfrm>
            <a:prstGeom prst="parallelogram">
              <a:avLst>
                <a:gd name="adj" fmla="val 118371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 b="1">
          <a:solidFill>
            <a:schemeClr val="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13100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A8A4C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wmf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37FA39-D143-448B-8669-2AE4F40175F9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1643063"/>
            <a:ext cx="7786688" cy="2117725"/>
          </a:xfrm>
        </p:spPr>
        <p:txBody>
          <a:bodyPr/>
          <a:lstStyle/>
          <a:p>
            <a:pPr algn="ctr" eaLnBrk="1" hangingPunct="1"/>
            <a:r>
              <a:rPr lang="zh-TW" altLang="zh-TW" sz="4400" smtClean="0"/>
              <a:t>內控型公務機關薪資發放系統</a:t>
            </a:r>
            <a:endParaRPr lang="zh-TW" altLang="en-US" sz="4400" smtClean="0">
              <a:latin typeface="標楷體" pitchFamily="65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858000" cy="2203450"/>
          </a:xfrm>
        </p:spPr>
        <p:txBody>
          <a:bodyPr/>
          <a:lstStyle/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行政院主計總處主計資訊處</a:t>
            </a:r>
          </a:p>
          <a:p>
            <a:pPr eaLnBrk="1" hangingPunct="1"/>
            <a:r>
              <a:rPr lang="zh-TW" altLang="en-US" sz="2800" smtClean="0">
                <a:latin typeface="標楷體" pitchFamily="65" charset="-120"/>
              </a:rPr>
              <a:t>報告人：吳淑玲</a:t>
            </a:r>
          </a:p>
          <a:p>
            <a:pPr eaLnBrk="1" hangingPunct="1"/>
            <a:r>
              <a:rPr lang="en-US" altLang="zh-TW" sz="2400" smtClean="0">
                <a:latin typeface="標楷體" pitchFamily="65" charset="-120"/>
              </a:rPr>
              <a:t>103</a:t>
            </a:r>
            <a:r>
              <a:rPr lang="zh-TW" altLang="en-US" sz="2400" smtClean="0">
                <a:latin typeface="標楷體" pitchFamily="65" charset="-120"/>
              </a:rPr>
              <a:t>年</a:t>
            </a:r>
            <a:r>
              <a:rPr lang="en-US" altLang="zh-TW" sz="2400" smtClean="0">
                <a:latin typeface="標楷體" pitchFamily="65" charset="-120"/>
              </a:rPr>
              <a:t>3</a:t>
            </a:r>
            <a:r>
              <a:rPr lang="zh-TW" altLang="en-US" sz="2400" smtClean="0">
                <a:latin typeface="標楷體" pitchFamily="65" charset="-120"/>
              </a:rPr>
              <a:t>月</a:t>
            </a:r>
            <a:r>
              <a:rPr lang="en-US" altLang="zh-TW" sz="2400" smtClean="0">
                <a:latin typeface="標楷體" pitchFamily="65" charset="-120"/>
              </a:rPr>
              <a:t>20</a:t>
            </a:r>
            <a:r>
              <a:rPr lang="zh-TW" altLang="en-US" sz="2400" smtClean="0">
                <a:latin typeface="標楷體" pitchFamily="65" charset="-120"/>
              </a:rPr>
              <a:t>日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484438" y="1196975"/>
            <a:ext cx="5975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政府內部控制精進及</a:t>
            </a:r>
            <a:r>
              <a:rPr lang="en-US" altLang="zh-TW" sz="2800" b="1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化管理研討會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7058025" cy="720725"/>
          </a:xfrm>
        </p:spPr>
        <p:txBody>
          <a:bodyPr/>
          <a:lstStyle/>
          <a:p>
            <a:pPr eaLnBrk="1" hangingPunct="1"/>
            <a:r>
              <a:rPr lang="zh-TW" altLang="en-US" smtClean="0"/>
              <a:t>參、系統概述</a:t>
            </a:r>
            <a:r>
              <a:rPr lang="en-US" altLang="zh-TW" sz="3200" smtClean="0"/>
              <a:t>-</a:t>
            </a:r>
            <a:r>
              <a:rPr lang="zh-TW" altLang="en-US" sz="3200" smtClean="0"/>
              <a:t>彈性分工機制</a:t>
            </a:r>
            <a:r>
              <a:rPr lang="en-US" altLang="zh-TW" sz="3200" smtClean="0"/>
              <a:t>(3/5)</a:t>
            </a:r>
            <a:endParaRPr lang="zh-TW" altLang="en-US" sz="3200" smtClean="0"/>
          </a:p>
        </p:txBody>
      </p:sp>
      <p:sp>
        <p:nvSpPr>
          <p:cNvPr id="2662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E7EAA-598C-417C-B9DE-DCBF7E860755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825625"/>
            <a:ext cx="5761037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01638" y="4437063"/>
            <a:ext cx="197961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單人作業</a:t>
            </a:r>
            <a:endParaRPr lang="en-US" altLang="zh-TW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內控型薪資系統</a:t>
            </a:r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14863" y="1268413"/>
            <a:ext cx="20304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組室分工模式</a:t>
            </a:r>
          </a:p>
        </p:txBody>
      </p:sp>
      <p:pic>
        <p:nvPicPr>
          <p:cNvPr id="26630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300663"/>
            <a:ext cx="12334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19924" y="1844824"/>
            <a:ext cx="1559788" cy="830997"/>
          </a:xfrm>
          <a:prstGeom prst="rect">
            <a:avLst/>
          </a:prstGeom>
          <a:solidFill>
            <a:srgbClr val="DA58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權責劃分</a:t>
            </a:r>
            <a:endParaRPr lang="en-US" altLang="zh-TW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>
              <a:defRPr/>
            </a:pPr>
            <a:r>
              <a:rPr lang="zh-TW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組織規模</a:t>
            </a:r>
            <a:endParaRPr lang="zh-TW" altLang="en-US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向右箭號 9"/>
          <p:cNvSpPr/>
          <p:nvPr/>
        </p:nvSpPr>
        <p:spPr bwMode="auto">
          <a:xfrm>
            <a:off x="2124075" y="2133600"/>
            <a:ext cx="792163" cy="733425"/>
          </a:xfrm>
          <a:prstGeom prst="strip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11" name="向右箭號 10"/>
          <p:cNvSpPr/>
          <p:nvPr/>
        </p:nvSpPr>
        <p:spPr bwMode="auto">
          <a:xfrm rot="5400000">
            <a:off x="827881" y="3285332"/>
            <a:ext cx="935037" cy="647700"/>
          </a:xfrm>
          <a:prstGeom prst="strip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參、</a:t>
            </a:r>
            <a:r>
              <a:rPr lang="zh-TW" altLang="en-US" smtClean="0"/>
              <a:t>系統概述</a:t>
            </a:r>
            <a:r>
              <a:rPr lang="en-US" altLang="zh-TW" sz="3200" smtClean="0"/>
              <a:t>-</a:t>
            </a:r>
            <a:r>
              <a:rPr lang="zh-TW" altLang="en-US" sz="3200" smtClean="0">
                <a:latin typeface="標楷體" pitchFamily="65" charset="-120"/>
              </a:rPr>
              <a:t>整合其他系統</a:t>
            </a:r>
            <a:r>
              <a:rPr lang="en-US" altLang="zh-TW" sz="3200" smtClean="0"/>
              <a:t>(4/5)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27650" name="圖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41438"/>
            <a:ext cx="818515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17B3FB-2704-4531-8803-08784FDA9001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肘形接點 61"/>
          <p:cNvCxnSpPr/>
          <p:nvPr/>
        </p:nvCxnSpPr>
        <p:spPr>
          <a:xfrm>
            <a:off x="1895475" y="1692275"/>
            <a:ext cx="2982913" cy="1265238"/>
          </a:xfrm>
          <a:prstGeom prst="bentConnector2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/>
          <p:nvPr/>
        </p:nvCxnSpPr>
        <p:spPr>
          <a:xfrm rot="10800000">
            <a:off x="1979613" y="2257425"/>
            <a:ext cx="2362200" cy="882650"/>
          </a:xfrm>
          <a:prstGeom prst="bentConnector3">
            <a:avLst>
              <a:gd name="adj1" fmla="val -1623"/>
            </a:avLst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40050"/>
            <a:ext cx="1909762" cy="129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8" y="4427538"/>
            <a:ext cx="1225550" cy="120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參、</a:t>
            </a:r>
            <a:r>
              <a:rPr lang="zh-TW" altLang="en-US" smtClean="0"/>
              <a:t>系統概述</a:t>
            </a:r>
            <a:r>
              <a:rPr lang="en-US" altLang="zh-TW" sz="3200" smtClean="0"/>
              <a:t>-</a:t>
            </a:r>
            <a:r>
              <a:rPr lang="zh-TW" altLang="en-US" sz="3200" smtClean="0">
                <a:latin typeface="標楷體" pitchFamily="65" charset="-120"/>
              </a:rPr>
              <a:t>內控機制</a:t>
            </a:r>
            <a:r>
              <a:rPr lang="en-US" altLang="zh-TW" sz="3200" smtClean="0"/>
              <a:t>(5/5)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492250"/>
            <a:ext cx="1223963" cy="120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肘形接點 4"/>
          <p:cNvCxnSpPr/>
          <p:nvPr/>
        </p:nvCxnSpPr>
        <p:spPr>
          <a:xfrm>
            <a:off x="1979613" y="2497138"/>
            <a:ext cx="2016125" cy="555625"/>
          </a:xfrm>
          <a:prstGeom prst="bentConnector3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971550" y="2728913"/>
            <a:ext cx="213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技工、工友基本資料匯入或更新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5300" y="1692275"/>
            <a:ext cx="1279525" cy="120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肘形接點 12"/>
          <p:cNvCxnSpPr/>
          <p:nvPr/>
        </p:nvCxnSpPr>
        <p:spPr>
          <a:xfrm flipV="1">
            <a:off x="2039938" y="3449638"/>
            <a:ext cx="1955800" cy="1103312"/>
          </a:xfrm>
          <a:prstGeom prst="bentConnector3">
            <a:avLst>
              <a:gd name="adj1" fmla="val 46333"/>
            </a:avLst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>
            <a:spLocks noChangeArrowheads="1"/>
          </p:cNvSpPr>
          <p:nvPr/>
        </p:nvSpPr>
        <p:spPr bwMode="auto">
          <a:xfrm>
            <a:off x="496888" y="3698875"/>
            <a:ext cx="241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職員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含聘僱人員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基本資料匯入或更新</a:t>
            </a:r>
          </a:p>
        </p:txBody>
      </p:sp>
      <p:pic>
        <p:nvPicPr>
          <p:cNvPr id="1033" name="Picture 9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7763" y="5445125"/>
            <a:ext cx="12334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線單箭頭接點 22"/>
          <p:cNvCxnSpPr/>
          <p:nvPr/>
        </p:nvCxnSpPr>
        <p:spPr>
          <a:xfrm flipV="1">
            <a:off x="5353050" y="4197350"/>
            <a:ext cx="0" cy="1119188"/>
          </a:xfrm>
          <a:prstGeom prst="straightConnector1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>
            <a:spLocks noChangeArrowheads="1"/>
          </p:cNvSpPr>
          <p:nvPr/>
        </p:nvSpPr>
        <p:spPr bwMode="auto">
          <a:xfrm>
            <a:off x="5530850" y="4329113"/>
            <a:ext cx="21367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薪津報表陳核後由權責人員鎖定當次發薪資料</a:t>
            </a:r>
          </a:p>
        </p:txBody>
      </p:sp>
      <p:cxnSp>
        <p:nvCxnSpPr>
          <p:cNvPr id="25" name="肘形接點 24"/>
          <p:cNvCxnSpPr/>
          <p:nvPr/>
        </p:nvCxnSpPr>
        <p:spPr>
          <a:xfrm flipV="1">
            <a:off x="5353050" y="2095500"/>
            <a:ext cx="1492250" cy="803275"/>
          </a:xfrm>
          <a:prstGeom prst="bentConnector3">
            <a:avLst>
              <a:gd name="adj1" fmla="val 654"/>
            </a:avLst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>
            <a:spLocks noChangeArrowheads="1"/>
          </p:cNvSpPr>
          <p:nvPr/>
        </p:nvSpPr>
        <p:spPr bwMode="auto">
          <a:xfrm>
            <a:off x="4835525" y="1470025"/>
            <a:ext cx="2138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產製劃帳撥付檔並上傳</a:t>
            </a:r>
          </a:p>
        </p:txBody>
      </p:sp>
      <p:cxnSp>
        <p:nvCxnSpPr>
          <p:cNvPr id="28" name="肘形接點 27"/>
          <p:cNvCxnSpPr>
            <a:stCxn id="1029" idx="2"/>
          </p:cNvCxnSpPr>
          <p:nvPr/>
        </p:nvCxnSpPr>
        <p:spPr>
          <a:xfrm rot="5400000">
            <a:off x="6529388" y="2274887"/>
            <a:ext cx="331788" cy="1579563"/>
          </a:xfrm>
          <a:prstGeom prst="bentConnector2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>
            <a:spLocks noChangeArrowheads="1"/>
          </p:cNvSpPr>
          <p:nvPr/>
        </p:nvSpPr>
        <p:spPr bwMode="auto">
          <a:xfrm>
            <a:off x="6251575" y="3354388"/>
            <a:ext cx="2468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劃帳回饋檔匯入薪資系統與發薪資料檢核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9513" y="5470525"/>
            <a:ext cx="12446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直線單箭頭接點 52"/>
          <p:cNvCxnSpPr/>
          <p:nvPr/>
        </p:nvCxnSpPr>
        <p:spPr>
          <a:xfrm>
            <a:off x="4645025" y="4232275"/>
            <a:ext cx="0" cy="1116013"/>
          </a:xfrm>
          <a:prstGeom prst="straightConnector1">
            <a:avLst/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字方塊 63"/>
          <p:cNvSpPr txBox="1">
            <a:spLocks noChangeArrowheads="1"/>
          </p:cNvSpPr>
          <p:nvPr/>
        </p:nvSpPr>
        <p:spPr bwMode="auto">
          <a:xfrm>
            <a:off x="3351213" y="4329113"/>
            <a:ext cx="14843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產製與上月差額比較表供陳核</a:t>
            </a:r>
          </a:p>
        </p:txBody>
      </p:sp>
      <p:sp>
        <p:nvSpPr>
          <p:cNvPr id="70" name="文字方塊 69"/>
          <p:cNvSpPr txBox="1">
            <a:spLocks noChangeArrowheads="1"/>
          </p:cNvSpPr>
          <p:nvPr/>
        </p:nvSpPr>
        <p:spPr bwMode="auto">
          <a:xfrm>
            <a:off x="1966913" y="1830388"/>
            <a:ext cx="2970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核對技工、工友核薪資料</a:t>
            </a:r>
          </a:p>
        </p:txBody>
      </p:sp>
      <p:cxnSp>
        <p:nvCxnSpPr>
          <p:cNvPr id="60" name="肘形接點 59"/>
          <p:cNvCxnSpPr/>
          <p:nvPr/>
        </p:nvCxnSpPr>
        <p:spPr>
          <a:xfrm rot="10800000" flipV="1">
            <a:off x="1966913" y="4090988"/>
            <a:ext cx="2073275" cy="1530350"/>
          </a:xfrm>
          <a:prstGeom prst="bentConnector3">
            <a:avLst>
              <a:gd name="adj1" fmla="val 30971"/>
            </a:avLst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/>
          <p:cNvSpPr txBox="1">
            <a:spLocks noChangeArrowheads="1"/>
          </p:cNvSpPr>
          <p:nvPr/>
        </p:nvSpPr>
        <p:spPr bwMode="auto">
          <a:xfrm>
            <a:off x="833438" y="5680075"/>
            <a:ext cx="241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核對職員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含聘僱人員</a:t>
            </a: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核薪資料</a:t>
            </a:r>
          </a:p>
        </p:txBody>
      </p:sp>
      <p:sp>
        <p:nvSpPr>
          <p:cNvPr id="89" name="文字方塊 88"/>
          <p:cNvSpPr txBox="1"/>
          <p:nvPr/>
        </p:nvSpPr>
        <p:spPr>
          <a:xfrm>
            <a:off x="6875463" y="1916113"/>
            <a:ext cx="12795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金融</a:t>
            </a:r>
            <a:endParaRPr kumimoji="0" lang="en-US" altLang="zh-TW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機構</a:t>
            </a:r>
            <a:endParaRPr kumimoji="0" lang="zh-TW" alt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700088" y="1762125"/>
            <a:ext cx="1279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技工工友資料檔</a:t>
            </a:r>
          </a:p>
        </p:txBody>
      </p:sp>
      <p:sp>
        <p:nvSpPr>
          <p:cNvPr id="91" name="文字方塊 90"/>
          <p:cNvSpPr txBox="1"/>
          <p:nvPr/>
        </p:nvSpPr>
        <p:spPr>
          <a:xfrm>
            <a:off x="733425" y="4646613"/>
            <a:ext cx="12795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人事</a:t>
            </a:r>
            <a:endParaRPr kumimoji="0" lang="en-US" altLang="zh-TW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</a:t>
            </a:r>
            <a:endParaRPr kumimoji="0" lang="zh-TW" alt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700" name="文字方塊 30"/>
          <p:cNvSpPr txBox="1">
            <a:spLocks noChangeArrowheads="1"/>
          </p:cNvSpPr>
          <p:nvPr/>
        </p:nvSpPr>
        <p:spPr bwMode="auto">
          <a:xfrm>
            <a:off x="4057650" y="3063875"/>
            <a:ext cx="1809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內控型公務機關薪資發放系統</a:t>
            </a:r>
          </a:p>
        </p:txBody>
      </p:sp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3924300" y="3716338"/>
            <a:ext cx="207803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en-US" altLang="zh-TW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en-US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留存異動紀錄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1979613" y="4892675"/>
            <a:ext cx="1493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核對職員俸點</a:t>
            </a:r>
          </a:p>
        </p:txBody>
      </p:sp>
      <p:sp>
        <p:nvSpPr>
          <p:cNvPr id="46" name="文字方塊 45"/>
          <p:cNvSpPr txBox="1">
            <a:spLocks noChangeArrowheads="1"/>
          </p:cNvSpPr>
          <p:nvPr/>
        </p:nvSpPr>
        <p:spPr bwMode="auto">
          <a:xfrm>
            <a:off x="1966913" y="1184275"/>
            <a:ext cx="2970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核對技工、工友俸點</a:t>
            </a:r>
          </a:p>
        </p:txBody>
      </p:sp>
      <p:cxnSp>
        <p:nvCxnSpPr>
          <p:cNvPr id="55" name="肘形接點 54"/>
          <p:cNvCxnSpPr/>
          <p:nvPr/>
        </p:nvCxnSpPr>
        <p:spPr>
          <a:xfrm flipV="1">
            <a:off x="2039938" y="3768725"/>
            <a:ext cx="2000250" cy="1087438"/>
          </a:xfrm>
          <a:prstGeom prst="bentConnector3">
            <a:avLst>
              <a:gd name="adj1" fmla="val 54483"/>
            </a:avLst>
          </a:prstGeom>
          <a:ln w="38100">
            <a:solidFill>
              <a:schemeClr val="accent4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0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C094A6-FA8B-4D77-88C3-06CC2B40BFAC}" type="slidenum">
              <a:rPr lang="en-US" altLang="zh-TW" smtClean="0">
                <a:ea typeface="新細明體" charset="-120"/>
              </a:rPr>
              <a:pPr/>
              <a:t>12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3" grpId="0"/>
      <p:bldP spid="37" grpId="0"/>
      <p:bldP spid="40" grpId="0"/>
      <p:bldP spid="64" grpId="0"/>
      <p:bldP spid="70" grpId="0"/>
      <p:bldP spid="82" grpId="0"/>
      <p:bldP spid="32" grpId="0"/>
      <p:bldP spid="36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0722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716463" y="1754188"/>
            <a:ext cx="3754437" cy="6397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0723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DFAD0-13A0-4917-B379-110C4A7C8592}" type="slidenum">
              <a:rPr lang="en-US" altLang="zh-TW" smtClean="0">
                <a:ea typeface="新細明體" charset="-120"/>
              </a:rPr>
              <a:pPr/>
              <a:t>13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63713" y="260350"/>
            <a:ext cx="6624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TW" altLang="en-US" sz="3200" b="1" kern="0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0725" name="標題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624638" cy="72072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肆、實施效益</a:t>
            </a:r>
            <a:r>
              <a:rPr lang="en-US" altLang="zh-TW" sz="3200" smtClean="0"/>
              <a:t>(1/5)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30726" name="Picture 4" descr="C:\Documents and Settings\z00wu\Local Settings\Temporary Internet Files\Content.IE5\CKFL2GF2\MC90041586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32463"/>
            <a:ext cx="1114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C:\Documents and Settings\z00wu\Local Settings\Temporary Internet Files\Content.IE5\HGMJFMEO\MC90041586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5732463"/>
            <a:ext cx="11080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資料庫圖表 12"/>
          <p:cNvGraphicFramePr/>
          <p:nvPr/>
        </p:nvGraphicFramePr>
        <p:xfrm>
          <a:off x="1259632" y="1628800"/>
          <a:ext cx="68407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729" name="內容版面配置區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932363" y="1535113"/>
            <a:ext cx="3754437" cy="6397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1747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E272C-3DFC-4C03-A811-155EC8919186}" type="slidenum">
              <a:rPr lang="en-US" altLang="zh-TW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63713" y="260350"/>
            <a:ext cx="6624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TW" altLang="en-US" sz="3200" b="1" kern="0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1749" name="標題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624638" cy="72072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肆、實施效益</a:t>
            </a:r>
            <a:r>
              <a:rPr lang="en-US" altLang="zh-TW" sz="3200" smtClean="0"/>
              <a:t>(2/5)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31750" name="Picture 2" descr="C:\Documents and Settings\z00wu\Local Settings\Temporary Internet Files\Content.IE5\VKV9IF14\MC90043156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781300"/>
            <a:ext cx="9366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內容版面配置區 15"/>
          <p:cNvGraphicFramePr>
            <a:graphicFrameLocks noGrp="1"/>
          </p:cNvGraphicFramePr>
          <p:nvPr>
            <p:ph sz="quarter" idx="4"/>
          </p:nvPr>
        </p:nvGraphicFramePr>
        <p:xfrm>
          <a:off x="4247964" y="1708648"/>
          <a:ext cx="42844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752" name="群組 18"/>
          <p:cNvGrpSpPr>
            <a:grpSpLocks/>
          </p:cNvGrpSpPr>
          <p:nvPr/>
        </p:nvGrpSpPr>
        <p:grpSpPr bwMode="auto">
          <a:xfrm>
            <a:off x="539750" y="2276475"/>
            <a:ext cx="2952750" cy="2447925"/>
            <a:chOff x="755576" y="2492896"/>
            <a:chExt cx="2736304" cy="2232248"/>
          </a:xfrm>
        </p:grpSpPr>
        <p:sp>
          <p:nvSpPr>
            <p:cNvPr id="17" name="橢圓 16"/>
            <p:cNvSpPr/>
            <p:nvPr/>
          </p:nvSpPr>
          <p:spPr bwMode="auto">
            <a:xfrm>
              <a:off x="755576" y="2492896"/>
              <a:ext cx="2736304" cy="2232248"/>
            </a:xfrm>
            <a:prstGeom prst="ellipse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935054" y="3069053"/>
              <a:ext cx="2309676" cy="10944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人事薪給</a:t>
              </a:r>
              <a:endPara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作業自動化</a:t>
              </a:r>
              <a:endPara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pic>
        <p:nvPicPr>
          <p:cNvPr id="102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71775" y="4724400"/>
            <a:ext cx="1128713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539552" y="2276872"/>
            <a:ext cx="2952328" cy="2448272"/>
            <a:chOff x="755576" y="2492896"/>
            <a:chExt cx="2736304" cy="2232248"/>
          </a:xfr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18" name="橢圓 17"/>
            <p:cNvSpPr/>
            <p:nvPr/>
          </p:nvSpPr>
          <p:spPr bwMode="auto">
            <a:xfrm>
              <a:off x="755576" y="2492896"/>
              <a:ext cx="2736304" cy="223224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004249" y="3068960"/>
              <a:ext cx="171214" cy="5331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32770" name="文字版面配置區 4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4040187" cy="6397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1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932363" y="1535113"/>
            <a:ext cx="3754437" cy="6397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2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BC07E7-D1A1-4594-9D5D-54CB4BF41BA4}" type="slidenum">
              <a:rPr lang="en-US" altLang="zh-TW" smtClean="0">
                <a:ea typeface="新細明體" charset="-120"/>
              </a:rPr>
              <a:pPr/>
              <a:t>15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63713" y="260350"/>
            <a:ext cx="6624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TW" altLang="en-US" sz="3200" b="1" kern="0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2774" name="標題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624638" cy="72072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肆、實施效益</a:t>
            </a:r>
            <a:r>
              <a:rPr lang="en-US" altLang="zh-TW" sz="3200" smtClean="0"/>
              <a:t>(3/5)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32775" name="Picture 2" descr="C:\Documents and Settings\z00wu\Local Settings\Temporary Internet Files\Content.IE5\VKV9IF14\MC90043156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781300"/>
            <a:ext cx="9366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內容版面配置區 15"/>
          <p:cNvGraphicFramePr>
            <a:graphicFrameLocks noGrp="1"/>
          </p:cNvGraphicFramePr>
          <p:nvPr>
            <p:ph sz="quarter" idx="4"/>
          </p:nvPr>
        </p:nvGraphicFramePr>
        <p:xfrm>
          <a:off x="4247964" y="1772816"/>
          <a:ext cx="45725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矩形 19"/>
          <p:cNvSpPr/>
          <p:nvPr/>
        </p:nvSpPr>
        <p:spPr>
          <a:xfrm>
            <a:off x="771525" y="2924175"/>
            <a:ext cx="2492375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採用共通性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薪資系統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2050" name="Picture 2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4581525"/>
            <a:ext cx="935037" cy="160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6"/>
          <p:cNvGrpSpPr/>
          <p:nvPr/>
        </p:nvGrpSpPr>
        <p:grpSpPr>
          <a:xfrm>
            <a:off x="539552" y="2276872"/>
            <a:ext cx="2952328" cy="2448272"/>
            <a:chOff x="755576" y="2492896"/>
            <a:chExt cx="2736304" cy="2232248"/>
          </a:xfr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18" name="橢圓 17"/>
            <p:cNvSpPr/>
            <p:nvPr/>
          </p:nvSpPr>
          <p:spPr bwMode="auto">
            <a:xfrm>
              <a:off x="755576" y="2492896"/>
              <a:ext cx="2736304" cy="223224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004249" y="3068960"/>
              <a:ext cx="171214" cy="5331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33794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795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932363" y="1535113"/>
            <a:ext cx="3754437" cy="6397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379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992799-94E2-4AB6-B429-538624F71919}" type="slidenum">
              <a:rPr lang="en-US" altLang="zh-TW" smtClean="0">
                <a:ea typeface="新細明體" charset="-120"/>
              </a:rPr>
              <a:pPr/>
              <a:t>16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63713" y="260350"/>
            <a:ext cx="6624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TW" altLang="en-US" sz="3200" b="1" kern="0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3798" name="標題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624638" cy="72072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肆、實施效益</a:t>
            </a:r>
            <a:r>
              <a:rPr lang="en-US" altLang="zh-TW" sz="3200" smtClean="0"/>
              <a:t>(4/5)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33799" name="Picture 2" descr="C:\Documents and Settings\z00wu\Local Settings\Temporary Internet Files\Content.IE5\VKV9IF14\MC90043156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781300"/>
            <a:ext cx="9366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內容版面配置區 15"/>
          <p:cNvGraphicFramePr>
            <a:graphicFrameLocks noGrp="1"/>
          </p:cNvGraphicFramePr>
          <p:nvPr>
            <p:ph sz="quarter" idx="4"/>
          </p:nvPr>
        </p:nvGraphicFramePr>
        <p:xfrm>
          <a:off x="4067944" y="1412776"/>
          <a:ext cx="4896544" cy="471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矩形 19"/>
          <p:cNvSpPr/>
          <p:nvPr/>
        </p:nvSpPr>
        <p:spPr>
          <a:xfrm>
            <a:off x="1001713" y="2924175"/>
            <a:ext cx="2032000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具備內部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控制功能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2195736" y="4725144"/>
            <a:ext cx="1872208" cy="2132856"/>
            <a:chOff x="2051720" y="4220861"/>
            <a:chExt cx="2393322" cy="244572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1" name="Picture Placeholder 4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1720" y="4365324"/>
              <a:ext cx="2393322" cy="230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文字方塊 9"/>
            <p:cNvSpPr txBox="1">
              <a:spLocks noChangeArrowheads="1"/>
            </p:cNvSpPr>
            <p:nvPr/>
          </p:nvSpPr>
          <p:spPr bwMode="auto">
            <a:xfrm>
              <a:off x="3341916" y="4220861"/>
              <a:ext cx="550821" cy="1155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控制環境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文字方塊 10"/>
            <p:cNvSpPr txBox="1">
              <a:spLocks noChangeArrowheads="1"/>
            </p:cNvSpPr>
            <p:nvPr/>
          </p:nvSpPr>
          <p:spPr bwMode="auto">
            <a:xfrm>
              <a:off x="3710119" y="5228925"/>
              <a:ext cx="550821" cy="113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風險評估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文字方塊 11"/>
            <p:cNvSpPr txBox="1">
              <a:spLocks noChangeArrowheads="1"/>
            </p:cNvSpPr>
            <p:nvPr/>
          </p:nvSpPr>
          <p:spPr bwMode="auto">
            <a:xfrm>
              <a:off x="2881663" y="5228925"/>
              <a:ext cx="550821" cy="113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控制作業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文字方塊 12"/>
            <p:cNvSpPr txBox="1">
              <a:spLocks noChangeArrowheads="1"/>
            </p:cNvSpPr>
            <p:nvPr/>
          </p:nvSpPr>
          <p:spPr bwMode="auto">
            <a:xfrm>
              <a:off x="2053204" y="4797124"/>
              <a:ext cx="550821" cy="148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資訊與溝通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文字方塊 13"/>
            <p:cNvSpPr txBox="1">
              <a:spLocks noChangeArrowheads="1"/>
            </p:cNvSpPr>
            <p:nvPr/>
          </p:nvSpPr>
          <p:spPr bwMode="auto">
            <a:xfrm>
              <a:off x="2758489" y="4436761"/>
              <a:ext cx="447542" cy="70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監督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6"/>
          <p:cNvGrpSpPr/>
          <p:nvPr/>
        </p:nvGrpSpPr>
        <p:grpSpPr>
          <a:xfrm>
            <a:off x="539552" y="2276872"/>
            <a:ext cx="2952328" cy="2448272"/>
            <a:chOff x="755576" y="2492896"/>
            <a:chExt cx="2736304" cy="2232248"/>
          </a:xfr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18" name="橢圓 17"/>
            <p:cNvSpPr/>
            <p:nvPr/>
          </p:nvSpPr>
          <p:spPr bwMode="auto">
            <a:xfrm>
              <a:off x="755576" y="2492896"/>
              <a:ext cx="2736304" cy="2232248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004249" y="3068960"/>
              <a:ext cx="171214" cy="5331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35842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5843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932363" y="1535113"/>
            <a:ext cx="3754437" cy="639762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5844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BCCFBF-EF97-494A-8726-BC5D3B38874A}" type="slidenum">
              <a:rPr lang="en-US" altLang="zh-TW" smtClean="0">
                <a:ea typeface="新細明體" charset="-120"/>
              </a:rPr>
              <a:pPr/>
              <a:t>17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1763713" y="260350"/>
            <a:ext cx="66246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zh-TW" altLang="en-US" sz="3200" b="1" kern="0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5846" name="標題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624638" cy="72072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肆、實施效益</a:t>
            </a:r>
            <a:r>
              <a:rPr lang="en-US" altLang="zh-TW" sz="3200" smtClean="0"/>
              <a:t>(5/5)</a:t>
            </a:r>
            <a:endParaRPr lang="zh-TW" altLang="en-US" sz="3200" smtClean="0">
              <a:latin typeface="標楷體" pitchFamily="65" charset="-120"/>
            </a:endParaRPr>
          </a:p>
        </p:txBody>
      </p:sp>
      <p:pic>
        <p:nvPicPr>
          <p:cNvPr id="35847" name="Picture 2" descr="C:\Documents and Settings\z00wu\Local Settings\Temporary Internet Files\Content.IE5\VKV9IF14\MC90043156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781300"/>
            <a:ext cx="9366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內容版面配置區 15"/>
          <p:cNvGraphicFramePr>
            <a:graphicFrameLocks noGrp="1"/>
          </p:cNvGraphicFramePr>
          <p:nvPr>
            <p:ph sz="quarter" idx="4"/>
          </p:nvPr>
        </p:nvGraphicFramePr>
        <p:xfrm>
          <a:off x="4067944" y="1649353"/>
          <a:ext cx="47525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矩形 19"/>
          <p:cNvSpPr/>
          <p:nvPr/>
        </p:nvSpPr>
        <p:spPr>
          <a:xfrm>
            <a:off x="1001713" y="2924175"/>
            <a:ext cx="2032000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整合介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接</a:t>
            </a:r>
            <a:endParaRPr lang="en-US" altLang="zh-T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相關系統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27" name="Picture 3" descr="C:\Users\wu\AppData\Local\Microsoft\Windows\Temporary Internet Files\Content.IE5\VGGR8F84\MM900300520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49500" y="5016500"/>
            <a:ext cx="1368425" cy="117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伍、</a:t>
            </a:r>
            <a:r>
              <a:rPr lang="en-US" altLang="zh-TW" smtClean="0">
                <a:latin typeface="標楷體" pitchFamily="65" charset="-120"/>
              </a:rPr>
              <a:t>102</a:t>
            </a:r>
            <a:r>
              <a:rPr lang="zh-TW" altLang="en-US" smtClean="0">
                <a:latin typeface="標楷體" pitchFamily="65" charset="-120"/>
              </a:rPr>
              <a:t>年推廣上線機關</a:t>
            </a:r>
            <a:r>
              <a:rPr lang="en-US" altLang="zh-TW" sz="3200" smtClean="0"/>
              <a:t>(1/2)</a:t>
            </a:r>
            <a:endParaRPr lang="zh-TW" altLang="en-US" sz="3200" smtClean="0">
              <a:latin typeface="標楷體" pitchFamily="65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539552" y="1628800"/>
          <a:ext cx="82444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1" name="Picture 4" descr="C:\Users\wu\AppData\Local\Microsoft\Windows\Temporary Internet Files\Content.IE5\VGGR8F84\MC900432582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4370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EFBD01-A302-44BE-BFAB-57977862C9A2}" type="slidenum">
              <a:rPr lang="en-US" altLang="zh-TW" smtClean="0">
                <a:ea typeface="新細明體" charset="-120"/>
              </a:rPr>
              <a:pPr/>
              <a:t>18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539552" y="1484784"/>
          <a:ext cx="82444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4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伍、</a:t>
            </a:r>
            <a:r>
              <a:rPr lang="en-US" altLang="zh-TW" smtClean="0">
                <a:latin typeface="標楷體" pitchFamily="65" charset="-120"/>
              </a:rPr>
              <a:t>102</a:t>
            </a:r>
            <a:r>
              <a:rPr lang="zh-TW" altLang="en-US" smtClean="0">
                <a:latin typeface="標楷體" pitchFamily="65" charset="-120"/>
              </a:rPr>
              <a:t>年推廣上線機關</a:t>
            </a:r>
            <a:r>
              <a:rPr lang="en-US" altLang="zh-TW" sz="3200" smtClean="0"/>
              <a:t>(2/2)</a:t>
            </a:r>
            <a:endParaRPr lang="zh-TW" altLang="en-US" smtClean="0"/>
          </a:p>
        </p:txBody>
      </p:sp>
      <p:pic>
        <p:nvPicPr>
          <p:cNvPr id="38915" name="Picture 4" descr="C:\Users\wu\AppData\Local\Microsoft\Windows\Temporary Internet Files\Content.IE5\VGGR8F84\MC900432582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4370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8C5BC-B46B-44F2-8AFD-0EAB8EA2788C}" type="slidenum">
              <a:rPr lang="en-US" altLang="zh-TW" smtClean="0">
                <a:ea typeface="新細明體" charset="-120"/>
              </a:rPr>
              <a:pPr/>
              <a:t>19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大綱</a:t>
            </a:r>
          </a:p>
        </p:txBody>
      </p:sp>
      <p:sp>
        <p:nvSpPr>
          <p:cNvPr id="16386" name="內容版面配置區 5"/>
          <p:cNvSpPr>
            <a:spLocks noGrp="1"/>
          </p:cNvSpPr>
          <p:nvPr>
            <p:ph idx="1"/>
          </p:nvPr>
        </p:nvSpPr>
        <p:spPr>
          <a:xfrm>
            <a:off x="914400" y="1500188"/>
            <a:ext cx="7772400" cy="4630737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1547664" y="1268760"/>
          <a:ext cx="6096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D0C7FC-3E0F-48A3-AD40-BD88A2900CCA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陸、推廣與發展</a:t>
            </a:r>
            <a:r>
              <a:rPr lang="en-US" altLang="zh-TW" sz="3200" smtClean="0"/>
              <a:t>(1/2)</a:t>
            </a:r>
            <a:endParaRPr lang="zh-TW" altLang="en-US" sz="3200" b="0" smtClean="0">
              <a:latin typeface="標楷體" pitchFamily="65" charset="-120"/>
            </a:endParaRPr>
          </a:p>
        </p:txBody>
      </p:sp>
      <p:sp>
        <p:nvSpPr>
          <p:cNvPr id="39938" name="內容版面配置區 1"/>
          <p:cNvSpPr>
            <a:spLocks noGrp="1"/>
          </p:cNvSpPr>
          <p:nvPr>
            <p:ph idx="1"/>
          </p:nvPr>
        </p:nvSpPr>
        <p:spPr>
          <a:xfrm>
            <a:off x="900113" y="1196975"/>
            <a:ext cx="7772400" cy="4630738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395536" y="1340768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22189" y="1556792"/>
            <a:ext cx="2088232" cy="584775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後續推廣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" name="向右箭號 7"/>
          <p:cNvSpPr/>
          <p:nvPr/>
        </p:nvSpPr>
        <p:spPr bwMode="auto">
          <a:xfrm>
            <a:off x="395288" y="5805488"/>
            <a:ext cx="8353425" cy="733425"/>
          </a:xfrm>
          <a:prstGeom prst="stripedRightArrow">
            <a:avLst/>
          </a:prstGeom>
          <a:gradFill flip="none" rotWithShape="1">
            <a:gsLst>
              <a:gs pos="0">
                <a:srgbClr val="706F3D">
                  <a:shade val="30000"/>
                  <a:satMod val="115000"/>
                </a:srgbClr>
              </a:gs>
              <a:gs pos="50000">
                <a:srgbClr val="706F3D">
                  <a:shade val="67500"/>
                  <a:satMod val="115000"/>
                </a:srgbClr>
              </a:gs>
              <a:gs pos="100000">
                <a:srgbClr val="706F3D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5650" y="5949950"/>
            <a:ext cx="75612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系統精進及維運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94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009595-860A-4670-AA01-920946A76ABF}" type="slidenum">
              <a:rPr lang="en-US" altLang="zh-TW" smtClean="0">
                <a:ea typeface="新細明體" charset="-120"/>
              </a:rPr>
              <a:pPr/>
              <a:t>20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陸、推廣與發展</a:t>
            </a:r>
            <a:r>
              <a:rPr lang="en-US" altLang="zh-TW" sz="3200" smtClean="0"/>
              <a:t>(2/2)</a:t>
            </a:r>
            <a:endParaRPr lang="zh-TW" altLang="en-US" sz="3200" b="0" smtClean="0">
              <a:latin typeface="標楷體" pitchFamily="65" charset="-120"/>
            </a:endParaRPr>
          </a:p>
        </p:txBody>
      </p:sp>
      <p:sp>
        <p:nvSpPr>
          <p:cNvPr id="40962" name="內容版面配置區 1"/>
          <p:cNvSpPr>
            <a:spLocks noGrp="1"/>
          </p:cNvSpPr>
          <p:nvPr>
            <p:ph idx="1"/>
          </p:nvPr>
        </p:nvSpPr>
        <p:spPr>
          <a:xfrm>
            <a:off x="900113" y="1196975"/>
            <a:ext cx="7772400" cy="4630738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395536" y="1340768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22189" y="1556792"/>
            <a:ext cx="2088232" cy="584775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未來發展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向右箭號 9"/>
          <p:cNvSpPr/>
          <p:nvPr/>
        </p:nvSpPr>
        <p:spPr bwMode="auto">
          <a:xfrm rot="21060296">
            <a:off x="787400" y="5253038"/>
            <a:ext cx="7704138" cy="1008062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90000"/>
                  <a:lumOff val="10000"/>
                </a:scheme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11863" y="4221163"/>
            <a:ext cx="27368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共通性發展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撙節經費</a:t>
            </a:r>
            <a:endParaRPr lang="zh-TW" alt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6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D1CA29-A8D9-4C9A-A76B-DFF8B566993D}" type="slidenum">
              <a:rPr lang="en-US" altLang="zh-TW" smtClean="0">
                <a:ea typeface="新細明體" charset="-120"/>
              </a:rPr>
              <a:pPr/>
              <a:t>21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7"/>
          <p:cNvSpPr>
            <a:spLocks noGrp="1"/>
          </p:cNvSpPr>
          <p:nvPr>
            <p:ph type="title"/>
          </p:nvPr>
        </p:nvSpPr>
        <p:spPr>
          <a:xfrm>
            <a:off x="1908175" y="1484313"/>
            <a:ext cx="6119813" cy="1441450"/>
          </a:xfrm>
        </p:spPr>
        <p:txBody>
          <a:bodyPr/>
          <a:lstStyle/>
          <a:p>
            <a:pPr algn="ctr" eaLnBrk="1" hangingPunct="1"/>
            <a:r>
              <a:rPr lang="zh-TW" altLang="en-US" sz="6000" smtClean="0"/>
              <a:t>報告完畢</a:t>
            </a:r>
            <a:r>
              <a:rPr lang="en-US" altLang="zh-TW" sz="6000" smtClean="0"/>
              <a:t/>
            </a:r>
            <a:br>
              <a:rPr lang="en-US" altLang="zh-TW" sz="6000" smtClean="0"/>
            </a:br>
            <a:r>
              <a:rPr lang="zh-TW" altLang="en-US" sz="6000" smtClean="0"/>
              <a:t>敬請指教</a:t>
            </a:r>
          </a:p>
        </p:txBody>
      </p:sp>
      <p:sp>
        <p:nvSpPr>
          <p:cNvPr id="41986" name="內容版面配置區 146"/>
          <p:cNvSpPr>
            <a:spLocks noGrp="1"/>
          </p:cNvSpPr>
          <p:nvPr>
            <p:ph idx="1"/>
          </p:nvPr>
        </p:nvSpPr>
        <p:spPr>
          <a:xfrm>
            <a:off x="914400" y="1500188"/>
            <a:ext cx="7772400" cy="4630737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1987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9ABDF-36C4-424D-BD41-273D3C3F7155}" type="slidenum">
              <a:rPr lang="en-US" altLang="zh-TW" smtClean="0">
                <a:ea typeface="新細明體" charset="-120"/>
              </a:rPr>
              <a:pPr/>
              <a:t>22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484438" y="1196975"/>
            <a:ext cx="50403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endParaRPr lang="zh-TW" altLang="en-US" sz="2800" b="1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1989" name="Group 4"/>
          <p:cNvGrpSpPr>
            <a:grpSpLocks noChangeAspect="1"/>
          </p:cNvGrpSpPr>
          <p:nvPr/>
        </p:nvGrpSpPr>
        <p:grpSpPr bwMode="auto">
          <a:xfrm>
            <a:off x="2643188" y="3357563"/>
            <a:ext cx="4513262" cy="1935162"/>
            <a:chOff x="1664" y="2846"/>
            <a:chExt cx="2843" cy="1219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681" y="3524"/>
              <a:ext cx="826" cy="537"/>
            </a:xfrm>
            <a:custGeom>
              <a:avLst/>
              <a:gdLst/>
              <a:ahLst/>
              <a:cxnLst>
                <a:cxn ang="0">
                  <a:pos x="680" y="29"/>
                </a:cxn>
                <a:cxn ang="0">
                  <a:pos x="646" y="23"/>
                </a:cxn>
                <a:cxn ang="0">
                  <a:pos x="612" y="17"/>
                </a:cxn>
                <a:cxn ang="0">
                  <a:pos x="580" y="12"/>
                </a:cxn>
                <a:cxn ang="0">
                  <a:pos x="550" y="8"/>
                </a:cxn>
                <a:cxn ang="0">
                  <a:pos x="518" y="6"/>
                </a:cxn>
                <a:cxn ang="0">
                  <a:pos x="489" y="2"/>
                </a:cxn>
                <a:cxn ang="0">
                  <a:pos x="461" y="2"/>
                </a:cxn>
                <a:cxn ang="0">
                  <a:pos x="434" y="0"/>
                </a:cxn>
                <a:cxn ang="0">
                  <a:pos x="408" y="0"/>
                </a:cxn>
                <a:cxn ang="0">
                  <a:pos x="385" y="0"/>
                </a:cxn>
                <a:cxn ang="0">
                  <a:pos x="362" y="0"/>
                </a:cxn>
                <a:cxn ang="0">
                  <a:pos x="341" y="2"/>
                </a:cxn>
                <a:cxn ang="0">
                  <a:pos x="321" y="2"/>
                </a:cxn>
                <a:cxn ang="0">
                  <a:pos x="303" y="4"/>
                </a:cxn>
                <a:cxn ang="0">
                  <a:pos x="288" y="6"/>
                </a:cxn>
                <a:cxn ang="0">
                  <a:pos x="275" y="8"/>
                </a:cxn>
                <a:cxn ang="0">
                  <a:pos x="243" y="16"/>
                </a:cxn>
                <a:cxn ang="0">
                  <a:pos x="216" y="25"/>
                </a:cxn>
                <a:cxn ang="0">
                  <a:pos x="197" y="38"/>
                </a:cxn>
                <a:cxn ang="0">
                  <a:pos x="180" y="53"/>
                </a:cxn>
                <a:cxn ang="0">
                  <a:pos x="169" y="69"/>
                </a:cxn>
                <a:cxn ang="0">
                  <a:pos x="160" y="86"/>
                </a:cxn>
                <a:cxn ang="0">
                  <a:pos x="152" y="103"/>
                </a:cxn>
                <a:cxn ang="0">
                  <a:pos x="146" y="120"/>
                </a:cxn>
                <a:cxn ang="0">
                  <a:pos x="137" y="148"/>
                </a:cxn>
                <a:cxn ang="0">
                  <a:pos x="118" y="201"/>
                </a:cxn>
                <a:cxn ang="0">
                  <a:pos x="95" y="267"/>
                </a:cxn>
                <a:cxn ang="0">
                  <a:pos x="69" y="343"/>
                </a:cxn>
                <a:cxn ang="0">
                  <a:pos x="44" y="414"/>
                </a:cxn>
                <a:cxn ang="0">
                  <a:pos x="21" y="477"/>
                </a:cxn>
                <a:cxn ang="0">
                  <a:pos x="6" y="520"/>
                </a:cxn>
                <a:cxn ang="0">
                  <a:pos x="0" y="537"/>
                </a:cxn>
                <a:cxn ang="0">
                  <a:pos x="758" y="537"/>
                </a:cxn>
                <a:cxn ang="0">
                  <a:pos x="762" y="522"/>
                </a:cxn>
                <a:cxn ang="0">
                  <a:pos x="769" y="482"/>
                </a:cxn>
                <a:cxn ang="0">
                  <a:pos x="781" y="426"/>
                </a:cxn>
                <a:cxn ang="0">
                  <a:pos x="794" y="360"/>
                </a:cxn>
                <a:cxn ang="0">
                  <a:pos x="807" y="290"/>
                </a:cxn>
                <a:cxn ang="0">
                  <a:pos x="819" y="227"/>
                </a:cxn>
                <a:cxn ang="0">
                  <a:pos x="824" y="176"/>
                </a:cxn>
                <a:cxn ang="0">
                  <a:pos x="826" y="146"/>
                </a:cxn>
                <a:cxn ang="0">
                  <a:pos x="823" y="129"/>
                </a:cxn>
                <a:cxn ang="0">
                  <a:pos x="811" y="112"/>
                </a:cxn>
                <a:cxn ang="0">
                  <a:pos x="798" y="93"/>
                </a:cxn>
                <a:cxn ang="0">
                  <a:pos x="781" y="76"/>
                </a:cxn>
                <a:cxn ang="0">
                  <a:pos x="760" y="61"/>
                </a:cxn>
                <a:cxn ang="0">
                  <a:pos x="735" y="48"/>
                </a:cxn>
                <a:cxn ang="0">
                  <a:pos x="709" y="36"/>
                </a:cxn>
                <a:cxn ang="0">
                  <a:pos x="680" y="29"/>
                </a:cxn>
              </a:cxnLst>
              <a:rect l="0" t="0" r="r" b="b"/>
              <a:pathLst>
                <a:path w="826" h="537">
                  <a:moveTo>
                    <a:pt x="680" y="29"/>
                  </a:moveTo>
                  <a:lnTo>
                    <a:pt x="646" y="23"/>
                  </a:lnTo>
                  <a:lnTo>
                    <a:pt x="612" y="17"/>
                  </a:lnTo>
                  <a:lnTo>
                    <a:pt x="580" y="12"/>
                  </a:lnTo>
                  <a:lnTo>
                    <a:pt x="550" y="8"/>
                  </a:lnTo>
                  <a:lnTo>
                    <a:pt x="518" y="6"/>
                  </a:lnTo>
                  <a:lnTo>
                    <a:pt x="489" y="2"/>
                  </a:lnTo>
                  <a:lnTo>
                    <a:pt x="461" y="2"/>
                  </a:lnTo>
                  <a:lnTo>
                    <a:pt x="434" y="0"/>
                  </a:lnTo>
                  <a:lnTo>
                    <a:pt x="408" y="0"/>
                  </a:lnTo>
                  <a:lnTo>
                    <a:pt x="385" y="0"/>
                  </a:lnTo>
                  <a:lnTo>
                    <a:pt x="362" y="0"/>
                  </a:lnTo>
                  <a:lnTo>
                    <a:pt x="341" y="2"/>
                  </a:lnTo>
                  <a:lnTo>
                    <a:pt x="321" y="2"/>
                  </a:lnTo>
                  <a:lnTo>
                    <a:pt x="303" y="4"/>
                  </a:lnTo>
                  <a:lnTo>
                    <a:pt x="288" y="6"/>
                  </a:lnTo>
                  <a:lnTo>
                    <a:pt x="275" y="8"/>
                  </a:lnTo>
                  <a:lnTo>
                    <a:pt x="243" y="16"/>
                  </a:lnTo>
                  <a:lnTo>
                    <a:pt x="216" y="25"/>
                  </a:lnTo>
                  <a:lnTo>
                    <a:pt x="197" y="38"/>
                  </a:lnTo>
                  <a:lnTo>
                    <a:pt x="180" y="53"/>
                  </a:lnTo>
                  <a:lnTo>
                    <a:pt x="169" y="69"/>
                  </a:lnTo>
                  <a:lnTo>
                    <a:pt x="160" y="86"/>
                  </a:lnTo>
                  <a:lnTo>
                    <a:pt x="152" y="103"/>
                  </a:lnTo>
                  <a:lnTo>
                    <a:pt x="146" y="120"/>
                  </a:lnTo>
                  <a:lnTo>
                    <a:pt x="137" y="148"/>
                  </a:lnTo>
                  <a:lnTo>
                    <a:pt x="118" y="201"/>
                  </a:lnTo>
                  <a:lnTo>
                    <a:pt x="95" y="267"/>
                  </a:lnTo>
                  <a:lnTo>
                    <a:pt x="69" y="343"/>
                  </a:lnTo>
                  <a:lnTo>
                    <a:pt x="44" y="414"/>
                  </a:lnTo>
                  <a:lnTo>
                    <a:pt x="21" y="477"/>
                  </a:lnTo>
                  <a:lnTo>
                    <a:pt x="6" y="520"/>
                  </a:lnTo>
                  <a:lnTo>
                    <a:pt x="0" y="537"/>
                  </a:lnTo>
                  <a:lnTo>
                    <a:pt x="758" y="537"/>
                  </a:lnTo>
                  <a:lnTo>
                    <a:pt x="762" y="522"/>
                  </a:lnTo>
                  <a:lnTo>
                    <a:pt x="769" y="482"/>
                  </a:lnTo>
                  <a:lnTo>
                    <a:pt x="781" y="426"/>
                  </a:lnTo>
                  <a:lnTo>
                    <a:pt x="794" y="360"/>
                  </a:lnTo>
                  <a:lnTo>
                    <a:pt x="807" y="290"/>
                  </a:lnTo>
                  <a:lnTo>
                    <a:pt x="819" y="227"/>
                  </a:lnTo>
                  <a:lnTo>
                    <a:pt x="824" y="176"/>
                  </a:lnTo>
                  <a:lnTo>
                    <a:pt x="826" y="146"/>
                  </a:lnTo>
                  <a:lnTo>
                    <a:pt x="823" y="129"/>
                  </a:lnTo>
                  <a:lnTo>
                    <a:pt x="811" y="112"/>
                  </a:lnTo>
                  <a:lnTo>
                    <a:pt x="798" y="93"/>
                  </a:lnTo>
                  <a:lnTo>
                    <a:pt x="781" y="76"/>
                  </a:lnTo>
                  <a:lnTo>
                    <a:pt x="760" y="61"/>
                  </a:lnTo>
                  <a:lnTo>
                    <a:pt x="735" y="48"/>
                  </a:lnTo>
                  <a:lnTo>
                    <a:pt x="709" y="36"/>
                  </a:lnTo>
                  <a:lnTo>
                    <a:pt x="680" y="29"/>
                  </a:lnTo>
                  <a:close/>
                </a:path>
              </a:pathLst>
            </a:custGeom>
            <a:solidFill>
              <a:srgbClr val="7FD8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661" y="3173"/>
              <a:ext cx="791" cy="745"/>
            </a:xfrm>
            <a:custGeom>
              <a:avLst/>
              <a:gdLst/>
              <a:ahLst/>
              <a:cxnLst>
                <a:cxn ang="0">
                  <a:pos x="200" y="584"/>
                </a:cxn>
                <a:cxn ang="0">
                  <a:pos x="75" y="580"/>
                </a:cxn>
                <a:cxn ang="0">
                  <a:pos x="0" y="580"/>
                </a:cxn>
                <a:cxn ang="0">
                  <a:pos x="28" y="378"/>
                </a:cxn>
                <a:cxn ang="0">
                  <a:pos x="41" y="285"/>
                </a:cxn>
                <a:cxn ang="0">
                  <a:pos x="49" y="265"/>
                </a:cxn>
                <a:cxn ang="0">
                  <a:pos x="75" y="215"/>
                </a:cxn>
                <a:cxn ang="0">
                  <a:pos x="89" y="159"/>
                </a:cxn>
                <a:cxn ang="0">
                  <a:pos x="115" y="115"/>
                </a:cxn>
                <a:cxn ang="0">
                  <a:pos x="145" y="83"/>
                </a:cxn>
                <a:cxn ang="0">
                  <a:pos x="183" y="66"/>
                </a:cxn>
                <a:cxn ang="0">
                  <a:pos x="206" y="89"/>
                </a:cxn>
                <a:cxn ang="0">
                  <a:pos x="234" y="91"/>
                </a:cxn>
                <a:cxn ang="0">
                  <a:pos x="259" y="104"/>
                </a:cxn>
                <a:cxn ang="0">
                  <a:pos x="297" y="132"/>
                </a:cxn>
                <a:cxn ang="0">
                  <a:pos x="344" y="98"/>
                </a:cxn>
                <a:cxn ang="0">
                  <a:pos x="392" y="34"/>
                </a:cxn>
                <a:cxn ang="0">
                  <a:pos x="414" y="2"/>
                </a:cxn>
                <a:cxn ang="0">
                  <a:pos x="441" y="15"/>
                </a:cxn>
                <a:cxn ang="0">
                  <a:pos x="462" y="26"/>
                </a:cxn>
                <a:cxn ang="0">
                  <a:pos x="467" y="34"/>
                </a:cxn>
                <a:cxn ang="0">
                  <a:pos x="479" y="40"/>
                </a:cxn>
                <a:cxn ang="0">
                  <a:pos x="502" y="47"/>
                </a:cxn>
                <a:cxn ang="0">
                  <a:pos x="539" y="59"/>
                </a:cxn>
                <a:cxn ang="0">
                  <a:pos x="594" y="77"/>
                </a:cxn>
                <a:cxn ang="0">
                  <a:pos x="636" y="98"/>
                </a:cxn>
                <a:cxn ang="0">
                  <a:pos x="687" y="138"/>
                </a:cxn>
                <a:cxn ang="0">
                  <a:pos x="731" y="185"/>
                </a:cxn>
                <a:cxn ang="0">
                  <a:pos x="742" y="208"/>
                </a:cxn>
                <a:cxn ang="0">
                  <a:pos x="744" y="227"/>
                </a:cxn>
                <a:cxn ang="0">
                  <a:pos x="746" y="240"/>
                </a:cxn>
                <a:cxn ang="0">
                  <a:pos x="759" y="350"/>
                </a:cxn>
                <a:cxn ang="0">
                  <a:pos x="759" y="393"/>
                </a:cxn>
                <a:cxn ang="0">
                  <a:pos x="769" y="429"/>
                </a:cxn>
                <a:cxn ang="0">
                  <a:pos x="784" y="478"/>
                </a:cxn>
                <a:cxn ang="0">
                  <a:pos x="791" y="522"/>
                </a:cxn>
                <a:cxn ang="0">
                  <a:pos x="778" y="557"/>
                </a:cxn>
                <a:cxn ang="0">
                  <a:pos x="780" y="590"/>
                </a:cxn>
                <a:cxn ang="0">
                  <a:pos x="778" y="616"/>
                </a:cxn>
                <a:cxn ang="0">
                  <a:pos x="757" y="675"/>
                </a:cxn>
                <a:cxn ang="0">
                  <a:pos x="744" y="709"/>
                </a:cxn>
                <a:cxn ang="0">
                  <a:pos x="718" y="722"/>
                </a:cxn>
                <a:cxn ang="0">
                  <a:pos x="678" y="745"/>
                </a:cxn>
                <a:cxn ang="0">
                  <a:pos x="653" y="745"/>
                </a:cxn>
                <a:cxn ang="0">
                  <a:pos x="617" y="741"/>
                </a:cxn>
                <a:cxn ang="0">
                  <a:pos x="585" y="735"/>
                </a:cxn>
                <a:cxn ang="0">
                  <a:pos x="558" y="729"/>
                </a:cxn>
                <a:cxn ang="0">
                  <a:pos x="532" y="720"/>
                </a:cxn>
                <a:cxn ang="0">
                  <a:pos x="473" y="695"/>
                </a:cxn>
                <a:cxn ang="0">
                  <a:pos x="390" y="671"/>
                </a:cxn>
                <a:cxn ang="0">
                  <a:pos x="291" y="658"/>
                </a:cxn>
                <a:cxn ang="0">
                  <a:pos x="282" y="643"/>
                </a:cxn>
                <a:cxn ang="0">
                  <a:pos x="289" y="612"/>
                </a:cxn>
              </a:cxnLst>
              <a:rect l="0" t="0" r="r" b="b"/>
              <a:pathLst>
                <a:path w="791" h="745">
                  <a:moveTo>
                    <a:pt x="297" y="593"/>
                  </a:moveTo>
                  <a:lnTo>
                    <a:pt x="248" y="588"/>
                  </a:lnTo>
                  <a:lnTo>
                    <a:pt x="200" y="584"/>
                  </a:lnTo>
                  <a:lnTo>
                    <a:pt x="155" y="580"/>
                  </a:lnTo>
                  <a:lnTo>
                    <a:pt x="113" y="580"/>
                  </a:lnTo>
                  <a:lnTo>
                    <a:pt x="75" y="580"/>
                  </a:lnTo>
                  <a:lnTo>
                    <a:pt x="43" y="580"/>
                  </a:lnTo>
                  <a:lnTo>
                    <a:pt x="19" y="580"/>
                  </a:lnTo>
                  <a:lnTo>
                    <a:pt x="0" y="580"/>
                  </a:lnTo>
                  <a:lnTo>
                    <a:pt x="3" y="548"/>
                  </a:lnTo>
                  <a:lnTo>
                    <a:pt x="15" y="471"/>
                  </a:lnTo>
                  <a:lnTo>
                    <a:pt x="28" y="378"/>
                  </a:lnTo>
                  <a:lnTo>
                    <a:pt x="39" y="304"/>
                  </a:lnTo>
                  <a:lnTo>
                    <a:pt x="41" y="295"/>
                  </a:lnTo>
                  <a:lnTo>
                    <a:pt x="41" y="285"/>
                  </a:lnTo>
                  <a:lnTo>
                    <a:pt x="43" y="280"/>
                  </a:lnTo>
                  <a:lnTo>
                    <a:pt x="43" y="278"/>
                  </a:lnTo>
                  <a:lnTo>
                    <a:pt x="49" y="265"/>
                  </a:lnTo>
                  <a:lnTo>
                    <a:pt x="58" y="246"/>
                  </a:lnTo>
                  <a:lnTo>
                    <a:pt x="68" y="229"/>
                  </a:lnTo>
                  <a:lnTo>
                    <a:pt x="75" y="215"/>
                  </a:lnTo>
                  <a:lnTo>
                    <a:pt x="79" y="200"/>
                  </a:lnTo>
                  <a:lnTo>
                    <a:pt x="83" y="181"/>
                  </a:lnTo>
                  <a:lnTo>
                    <a:pt x="89" y="159"/>
                  </a:lnTo>
                  <a:lnTo>
                    <a:pt x="94" y="142"/>
                  </a:lnTo>
                  <a:lnTo>
                    <a:pt x="102" y="130"/>
                  </a:lnTo>
                  <a:lnTo>
                    <a:pt x="115" y="115"/>
                  </a:lnTo>
                  <a:lnTo>
                    <a:pt x="128" y="98"/>
                  </a:lnTo>
                  <a:lnTo>
                    <a:pt x="138" y="89"/>
                  </a:lnTo>
                  <a:lnTo>
                    <a:pt x="145" y="83"/>
                  </a:lnTo>
                  <a:lnTo>
                    <a:pt x="157" y="77"/>
                  </a:lnTo>
                  <a:lnTo>
                    <a:pt x="170" y="72"/>
                  </a:lnTo>
                  <a:lnTo>
                    <a:pt x="183" y="66"/>
                  </a:lnTo>
                  <a:lnTo>
                    <a:pt x="191" y="76"/>
                  </a:lnTo>
                  <a:lnTo>
                    <a:pt x="198" y="83"/>
                  </a:lnTo>
                  <a:lnTo>
                    <a:pt x="206" y="89"/>
                  </a:lnTo>
                  <a:lnTo>
                    <a:pt x="216" y="91"/>
                  </a:lnTo>
                  <a:lnTo>
                    <a:pt x="225" y="91"/>
                  </a:lnTo>
                  <a:lnTo>
                    <a:pt x="234" y="91"/>
                  </a:lnTo>
                  <a:lnTo>
                    <a:pt x="242" y="89"/>
                  </a:lnTo>
                  <a:lnTo>
                    <a:pt x="250" y="89"/>
                  </a:lnTo>
                  <a:lnTo>
                    <a:pt x="259" y="104"/>
                  </a:lnTo>
                  <a:lnTo>
                    <a:pt x="272" y="119"/>
                  </a:lnTo>
                  <a:lnTo>
                    <a:pt x="286" y="128"/>
                  </a:lnTo>
                  <a:lnTo>
                    <a:pt x="297" y="132"/>
                  </a:lnTo>
                  <a:lnTo>
                    <a:pt x="310" y="127"/>
                  </a:lnTo>
                  <a:lnTo>
                    <a:pt x="327" y="115"/>
                  </a:lnTo>
                  <a:lnTo>
                    <a:pt x="344" y="98"/>
                  </a:lnTo>
                  <a:lnTo>
                    <a:pt x="361" y="77"/>
                  </a:lnTo>
                  <a:lnTo>
                    <a:pt x="378" y="57"/>
                  </a:lnTo>
                  <a:lnTo>
                    <a:pt x="392" y="34"/>
                  </a:lnTo>
                  <a:lnTo>
                    <a:pt x="401" y="15"/>
                  </a:lnTo>
                  <a:lnTo>
                    <a:pt x="407" y="0"/>
                  </a:lnTo>
                  <a:lnTo>
                    <a:pt x="414" y="2"/>
                  </a:lnTo>
                  <a:lnTo>
                    <a:pt x="424" y="6"/>
                  </a:lnTo>
                  <a:lnTo>
                    <a:pt x="431" y="11"/>
                  </a:lnTo>
                  <a:lnTo>
                    <a:pt x="441" y="15"/>
                  </a:lnTo>
                  <a:lnTo>
                    <a:pt x="449" y="19"/>
                  </a:lnTo>
                  <a:lnTo>
                    <a:pt x="456" y="23"/>
                  </a:lnTo>
                  <a:lnTo>
                    <a:pt x="462" y="26"/>
                  </a:lnTo>
                  <a:lnTo>
                    <a:pt x="464" y="28"/>
                  </a:lnTo>
                  <a:lnTo>
                    <a:pt x="466" y="32"/>
                  </a:lnTo>
                  <a:lnTo>
                    <a:pt x="467" y="34"/>
                  </a:lnTo>
                  <a:lnTo>
                    <a:pt x="469" y="36"/>
                  </a:lnTo>
                  <a:lnTo>
                    <a:pt x="473" y="38"/>
                  </a:lnTo>
                  <a:lnTo>
                    <a:pt x="479" y="40"/>
                  </a:lnTo>
                  <a:lnTo>
                    <a:pt x="488" y="42"/>
                  </a:lnTo>
                  <a:lnTo>
                    <a:pt x="496" y="45"/>
                  </a:lnTo>
                  <a:lnTo>
                    <a:pt x="502" y="47"/>
                  </a:lnTo>
                  <a:lnTo>
                    <a:pt x="511" y="49"/>
                  </a:lnTo>
                  <a:lnTo>
                    <a:pt x="524" y="53"/>
                  </a:lnTo>
                  <a:lnTo>
                    <a:pt x="539" y="59"/>
                  </a:lnTo>
                  <a:lnTo>
                    <a:pt x="558" y="64"/>
                  </a:lnTo>
                  <a:lnTo>
                    <a:pt x="575" y="72"/>
                  </a:lnTo>
                  <a:lnTo>
                    <a:pt x="594" y="77"/>
                  </a:lnTo>
                  <a:lnTo>
                    <a:pt x="608" y="83"/>
                  </a:lnTo>
                  <a:lnTo>
                    <a:pt x="619" y="89"/>
                  </a:lnTo>
                  <a:lnTo>
                    <a:pt x="636" y="98"/>
                  </a:lnTo>
                  <a:lnTo>
                    <a:pt x="653" y="111"/>
                  </a:lnTo>
                  <a:lnTo>
                    <a:pt x="670" y="125"/>
                  </a:lnTo>
                  <a:lnTo>
                    <a:pt x="687" y="138"/>
                  </a:lnTo>
                  <a:lnTo>
                    <a:pt x="702" y="153"/>
                  </a:lnTo>
                  <a:lnTo>
                    <a:pt x="718" y="168"/>
                  </a:lnTo>
                  <a:lnTo>
                    <a:pt x="731" y="185"/>
                  </a:lnTo>
                  <a:lnTo>
                    <a:pt x="740" y="200"/>
                  </a:lnTo>
                  <a:lnTo>
                    <a:pt x="742" y="202"/>
                  </a:lnTo>
                  <a:lnTo>
                    <a:pt x="742" y="208"/>
                  </a:lnTo>
                  <a:lnTo>
                    <a:pt x="742" y="215"/>
                  </a:lnTo>
                  <a:lnTo>
                    <a:pt x="744" y="223"/>
                  </a:lnTo>
                  <a:lnTo>
                    <a:pt x="744" y="227"/>
                  </a:lnTo>
                  <a:lnTo>
                    <a:pt x="746" y="231"/>
                  </a:lnTo>
                  <a:lnTo>
                    <a:pt x="746" y="236"/>
                  </a:lnTo>
                  <a:lnTo>
                    <a:pt x="746" y="240"/>
                  </a:lnTo>
                  <a:lnTo>
                    <a:pt x="752" y="278"/>
                  </a:lnTo>
                  <a:lnTo>
                    <a:pt x="755" y="317"/>
                  </a:lnTo>
                  <a:lnTo>
                    <a:pt x="759" y="350"/>
                  </a:lnTo>
                  <a:lnTo>
                    <a:pt x="761" y="368"/>
                  </a:lnTo>
                  <a:lnTo>
                    <a:pt x="761" y="380"/>
                  </a:lnTo>
                  <a:lnTo>
                    <a:pt x="759" y="393"/>
                  </a:lnTo>
                  <a:lnTo>
                    <a:pt x="759" y="404"/>
                  </a:lnTo>
                  <a:lnTo>
                    <a:pt x="763" y="416"/>
                  </a:lnTo>
                  <a:lnTo>
                    <a:pt x="769" y="429"/>
                  </a:lnTo>
                  <a:lnTo>
                    <a:pt x="772" y="448"/>
                  </a:lnTo>
                  <a:lnTo>
                    <a:pt x="778" y="465"/>
                  </a:lnTo>
                  <a:lnTo>
                    <a:pt x="784" y="478"/>
                  </a:lnTo>
                  <a:lnTo>
                    <a:pt x="789" y="489"/>
                  </a:lnTo>
                  <a:lnTo>
                    <a:pt x="791" y="506"/>
                  </a:lnTo>
                  <a:lnTo>
                    <a:pt x="791" y="522"/>
                  </a:lnTo>
                  <a:lnTo>
                    <a:pt x="786" y="533"/>
                  </a:lnTo>
                  <a:lnTo>
                    <a:pt x="782" y="542"/>
                  </a:lnTo>
                  <a:lnTo>
                    <a:pt x="778" y="557"/>
                  </a:lnTo>
                  <a:lnTo>
                    <a:pt x="778" y="573"/>
                  </a:lnTo>
                  <a:lnTo>
                    <a:pt x="778" y="582"/>
                  </a:lnTo>
                  <a:lnTo>
                    <a:pt x="780" y="590"/>
                  </a:lnTo>
                  <a:lnTo>
                    <a:pt x="782" y="599"/>
                  </a:lnTo>
                  <a:lnTo>
                    <a:pt x="780" y="609"/>
                  </a:lnTo>
                  <a:lnTo>
                    <a:pt x="778" y="616"/>
                  </a:lnTo>
                  <a:lnTo>
                    <a:pt x="772" y="629"/>
                  </a:lnTo>
                  <a:lnTo>
                    <a:pt x="765" y="652"/>
                  </a:lnTo>
                  <a:lnTo>
                    <a:pt x="757" y="675"/>
                  </a:lnTo>
                  <a:lnTo>
                    <a:pt x="753" y="692"/>
                  </a:lnTo>
                  <a:lnTo>
                    <a:pt x="750" y="701"/>
                  </a:lnTo>
                  <a:lnTo>
                    <a:pt x="744" y="709"/>
                  </a:lnTo>
                  <a:lnTo>
                    <a:pt x="736" y="714"/>
                  </a:lnTo>
                  <a:lnTo>
                    <a:pt x="729" y="716"/>
                  </a:lnTo>
                  <a:lnTo>
                    <a:pt x="718" y="722"/>
                  </a:lnTo>
                  <a:lnTo>
                    <a:pt x="702" y="729"/>
                  </a:lnTo>
                  <a:lnTo>
                    <a:pt x="689" y="739"/>
                  </a:lnTo>
                  <a:lnTo>
                    <a:pt x="678" y="745"/>
                  </a:lnTo>
                  <a:lnTo>
                    <a:pt x="672" y="745"/>
                  </a:lnTo>
                  <a:lnTo>
                    <a:pt x="664" y="745"/>
                  </a:lnTo>
                  <a:lnTo>
                    <a:pt x="653" y="745"/>
                  </a:lnTo>
                  <a:lnTo>
                    <a:pt x="642" y="743"/>
                  </a:lnTo>
                  <a:lnTo>
                    <a:pt x="630" y="743"/>
                  </a:lnTo>
                  <a:lnTo>
                    <a:pt x="617" y="741"/>
                  </a:lnTo>
                  <a:lnTo>
                    <a:pt x="606" y="739"/>
                  </a:lnTo>
                  <a:lnTo>
                    <a:pt x="594" y="737"/>
                  </a:lnTo>
                  <a:lnTo>
                    <a:pt x="585" y="735"/>
                  </a:lnTo>
                  <a:lnTo>
                    <a:pt x="575" y="735"/>
                  </a:lnTo>
                  <a:lnTo>
                    <a:pt x="566" y="733"/>
                  </a:lnTo>
                  <a:lnTo>
                    <a:pt x="558" y="729"/>
                  </a:lnTo>
                  <a:lnTo>
                    <a:pt x="549" y="728"/>
                  </a:lnTo>
                  <a:lnTo>
                    <a:pt x="539" y="724"/>
                  </a:lnTo>
                  <a:lnTo>
                    <a:pt x="532" y="720"/>
                  </a:lnTo>
                  <a:lnTo>
                    <a:pt x="522" y="716"/>
                  </a:lnTo>
                  <a:lnTo>
                    <a:pt x="500" y="705"/>
                  </a:lnTo>
                  <a:lnTo>
                    <a:pt x="473" y="695"/>
                  </a:lnTo>
                  <a:lnTo>
                    <a:pt x="449" y="686"/>
                  </a:lnTo>
                  <a:lnTo>
                    <a:pt x="420" y="678"/>
                  </a:lnTo>
                  <a:lnTo>
                    <a:pt x="390" y="671"/>
                  </a:lnTo>
                  <a:lnTo>
                    <a:pt x="359" y="665"/>
                  </a:lnTo>
                  <a:lnTo>
                    <a:pt x="325" y="661"/>
                  </a:lnTo>
                  <a:lnTo>
                    <a:pt x="291" y="658"/>
                  </a:lnTo>
                  <a:lnTo>
                    <a:pt x="286" y="654"/>
                  </a:lnTo>
                  <a:lnTo>
                    <a:pt x="284" y="648"/>
                  </a:lnTo>
                  <a:lnTo>
                    <a:pt x="282" y="643"/>
                  </a:lnTo>
                  <a:lnTo>
                    <a:pt x="282" y="635"/>
                  </a:lnTo>
                  <a:lnTo>
                    <a:pt x="286" y="626"/>
                  </a:lnTo>
                  <a:lnTo>
                    <a:pt x="289" y="612"/>
                  </a:lnTo>
                  <a:lnTo>
                    <a:pt x="295" y="601"/>
                  </a:lnTo>
                  <a:lnTo>
                    <a:pt x="297" y="593"/>
                  </a:lnTo>
                  <a:close/>
                </a:path>
              </a:pathLst>
            </a:custGeom>
            <a:solidFill>
              <a:srgbClr val="000066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875" y="3181"/>
              <a:ext cx="191" cy="457"/>
            </a:xfrm>
            <a:custGeom>
              <a:avLst/>
              <a:gdLst/>
              <a:ahLst/>
              <a:cxnLst>
                <a:cxn ang="0">
                  <a:pos x="36" y="81"/>
                </a:cxn>
                <a:cxn ang="0">
                  <a:pos x="45" y="96"/>
                </a:cxn>
                <a:cxn ang="0">
                  <a:pos x="58" y="111"/>
                </a:cxn>
                <a:cxn ang="0">
                  <a:pos x="72" y="120"/>
                </a:cxn>
                <a:cxn ang="0">
                  <a:pos x="83" y="124"/>
                </a:cxn>
                <a:cxn ang="0">
                  <a:pos x="89" y="124"/>
                </a:cxn>
                <a:cxn ang="0">
                  <a:pos x="94" y="120"/>
                </a:cxn>
                <a:cxn ang="0">
                  <a:pos x="100" y="119"/>
                </a:cxn>
                <a:cxn ang="0">
                  <a:pos x="108" y="113"/>
                </a:cxn>
                <a:cxn ang="0">
                  <a:pos x="121" y="102"/>
                </a:cxn>
                <a:cxn ang="0">
                  <a:pos x="132" y="90"/>
                </a:cxn>
                <a:cxn ang="0">
                  <a:pos x="145" y="75"/>
                </a:cxn>
                <a:cxn ang="0">
                  <a:pos x="157" y="58"/>
                </a:cxn>
                <a:cxn ang="0">
                  <a:pos x="168" y="43"/>
                </a:cxn>
                <a:cxn ang="0">
                  <a:pos x="178" y="28"/>
                </a:cxn>
                <a:cxn ang="0">
                  <a:pos x="185" y="13"/>
                </a:cxn>
                <a:cxn ang="0">
                  <a:pos x="191" y="0"/>
                </a:cxn>
                <a:cxn ang="0">
                  <a:pos x="181" y="32"/>
                </a:cxn>
                <a:cxn ang="0">
                  <a:pos x="174" y="68"/>
                </a:cxn>
                <a:cxn ang="0">
                  <a:pos x="168" y="105"/>
                </a:cxn>
                <a:cxn ang="0">
                  <a:pos x="163" y="143"/>
                </a:cxn>
                <a:cxn ang="0">
                  <a:pos x="155" y="181"/>
                </a:cxn>
                <a:cxn ang="0">
                  <a:pos x="147" y="219"/>
                </a:cxn>
                <a:cxn ang="0">
                  <a:pos x="138" y="255"/>
                </a:cxn>
                <a:cxn ang="0">
                  <a:pos x="125" y="287"/>
                </a:cxn>
                <a:cxn ang="0">
                  <a:pos x="111" y="319"/>
                </a:cxn>
                <a:cxn ang="0">
                  <a:pos x="98" y="351"/>
                </a:cxn>
                <a:cxn ang="0">
                  <a:pos x="85" y="383"/>
                </a:cxn>
                <a:cxn ang="0">
                  <a:pos x="74" y="417"/>
                </a:cxn>
                <a:cxn ang="0">
                  <a:pos x="62" y="453"/>
                </a:cxn>
                <a:cxn ang="0">
                  <a:pos x="60" y="455"/>
                </a:cxn>
                <a:cxn ang="0">
                  <a:pos x="60" y="455"/>
                </a:cxn>
                <a:cxn ang="0">
                  <a:pos x="60" y="455"/>
                </a:cxn>
                <a:cxn ang="0">
                  <a:pos x="58" y="457"/>
                </a:cxn>
                <a:cxn ang="0">
                  <a:pos x="47" y="449"/>
                </a:cxn>
                <a:cxn ang="0">
                  <a:pos x="34" y="436"/>
                </a:cxn>
                <a:cxn ang="0">
                  <a:pos x="20" y="423"/>
                </a:cxn>
                <a:cxn ang="0">
                  <a:pos x="9" y="410"/>
                </a:cxn>
                <a:cxn ang="0">
                  <a:pos x="7" y="353"/>
                </a:cxn>
                <a:cxn ang="0">
                  <a:pos x="5" y="309"/>
                </a:cxn>
                <a:cxn ang="0">
                  <a:pos x="2" y="272"/>
                </a:cxn>
                <a:cxn ang="0">
                  <a:pos x="0" y="241"/>
                </a:cxn>
                <a:cxn ang="0">
                  <a:pos x="0" y="224"/>
                </a:cxn>
                <a:cxn ang="0">
                  <a:pos x="2" y="204"/>
                </a:cxn>
                <a:cxn ang="0">
                  <a:pos x="5" y="175"/>
                </a:cxn>
                <a:cxn ang="0">
                  <a:pos x="11" y="145"/>
                </a:cxn>
                <a:cxn ang="0">
                  <a:pos x="15" y="117"/>
                </a:cxn>
                <a:cxn ang="0">
                  <a:pos x="19" y="109"/>
                </a:cxn>
                <a:cxn ang="0">
                  <a:pos x="22" y="100"/>
                </a:cxn>
                <a:cxn ang="0">
                  <a:pos x="28" y="88"/>
                </a:cxn>
                <a:cxn ang="0">
                  <a:pos x="36" y="81"/>
                </a:cxn>
              </a:cxnLst>
              <a:rect l="0" t="0" r="r" b="b"/>
              <a:pathLst>
                <a:path w="191" h="457">
                  <a:moveTo>
                    <a:pt x="36" y="81"/>
                  </a:moveTo>
                  <a:lnTo>
                    <a:pt x="45" y="96"/>
                  </a:lnTo>
                  <a:lnTo>
                    <a:pt x="58" y="111"/>
                  </a:lnTo>
                  <a:lnTo>
                    <a:pt x="72" y="120"/>
                  </a:lnTo>
                  <a:lnTo>
                    <a:pt x="83" y="124"/>
                  </a:lnTo>
                  <a:lnTo>
                    <a:pt x="89" y="124"/>
                  </a:lnTo>
                  <a:lnTo>
                    <a:pt x="94" y="120"/>
                  </a:lnTo>
                  <a:lnTo>
                    <a:pt x="100" y="119"/>
                  </a:lnTo>
                  <a:lnTo>
                    <a:pt x="108" y="113"/>
                  </a:lnTo>
                  <a:lnTo>
                    <a:pt x="121" y="102"/>
                  </a:lnTo>
                  <a:lnTo>
                    <a:pt x="132" y="90"/>
                  </a:lnTo>
                  <a:lnTo>
                    <a:pt x="145" y="75"/>
                  </a:lnTo>
                  <a:lnTo>
                    <a:pt x="157" y="58"/>
                  </a:lnTo>
                  <a:lnTo>
                    <a:pt x="168" y="43"/>
                  </a:lnTo>
                  <a:lnTo>
                    <a:pt x="178" y="28"/>
                  </a:lnTo>
                  <a:lnTo>
                    <a:pt x="185" y="13"/>
                  </a:lnTo>
                  <a:lnTo>
                    <a:pt x="191" y="0"/>
                  </a:lnTo>
                  <a:lnTo>
                    <a:pt x="181" y="32"/>
                  </a:lnTo>
                  <a:lnTo>
                    <a:pt x="174" y="68"/>
                  </a:lnTo>
                  <a:lnTo>
                    <a:pt x="168" y="105"/>
                  </a:lnTo>
                  <a:lnTo>
                    <a:pt x="163" y="143"/>
                  </a:lnTo>
                  <a:lnTo>
                    <a:pt x="155" y="181"/>
                  </a:lnTo>
                  <a:lnTo>
                    <a:pt x="147" y="219"/>
                  </a:lnTo>
                  <a:lnTo>
                    <a:pt x="138" y="255"/>
                  </a:lnTo>
                  <a:lnTo>
                    <a:pt x="125" y="287"/>
                  </a:lnTo>
                  <a:lnTo>
                    <a:pt x="111" y="319"/>
                  </a:lnTo>
                  <a:lnTo>
                    <a:pt x="98" y="351"/>
                  </a:lnTo>
                  <a:lnTo>
                    <a:pt x="85" y="383"/>
                  </a:lnTo>
                  <a:lnTo>
                    <a:pt x="74" y="417"/>
                  </a:lnTo>
                  <a:lnTo>
                    <a:pt x="62" y="453"/>
                  </a:lnTo>
                  <a:lnTo>
                    <a:pt x="60" y="455"/>
                  </a:lnTo>
                  <a:lnTo>
                    <a:pt x="60" y="455"/>
                  </a:lnTo>
                  <a:lnTo>
                    <a:pt x="60" y="455"/>
                  </a:lnTo>
                  <a:lnTo>
                    <a:pt x="58" y="457"/>
                  </a:lnTo>
                  <a:lnTo>
                    <a:pt x="47" y="449"/>
                  </a:lnTo>
                  <a:lnTo>
                    <a:pt x="34" y="436"/>
                  </a:lnTo>
                  <a:lnTo>
                    <a:pt x="20" y="423"/>
                  </a:lnTo>
                  <a:lnTo>
                    <a:pt x="9" y="410"/>
                  </a:lnTo>
                  <a:lnTo>
                    <a:pt x="7" y="353"/>
                  </a:lnTo>
                  <a:lnTo>
                    <a:pt x="5" y="309"/>
                  </a:lnTo>
                  <a:lnTo>
                    <a:pt x="2" y="272"/>
                  </a:lnTo>
                  <a:lnTo>
                    <a:pt x="0" y="241"/>
                  </a:lnTo>
                  <a:lnTo>
                    <a:pt x="0" y="224"/>
                  </a:lnTo>
                  <a:lnTo>
                    <a:pt x="2" y="204"/>
                  </a:lnTo>
                  <a:lnTo>
                    <a:pt x="5" y="175"/>
                  </a:lnTo>
                  <a:lnTo>
                    <a:pt x="11" y="145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2" y="100"/>
                  </a:lnTo>
                  <a:lnTo>
                    <a:pt x="28" y="88"/>
                  </a:lnTo>
                  <a:lnTo>
                    <a:pt x="36" y="81"/>
                  </a:lnTo>
                  <a:close/>
                </a:path>
              </a:pathLst>
            </a:custGeom>
            <a:solidFill>
              <a:srgbClr val="FFE5E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066" y="3173"/>
              <a:ext cx="339" cy="229"/>
            </a:xfrm>
            <a:custGeom>
              <a:avLst/>
              <a:gdLst/>
              <a:ahLst/>
              <a:cxnLst>
                <a:cxn ang="0">
                  <a:pos x="142" y="121"/>
                </a:cxn>
                <a:cxn ang="0">
                  <a:pos x="133" y="134"/>
                </a:cxn>
                <a:cxn ang="0">
                  <a:pos x="131" y="147"/>
                </a:cxn>
                <a:cxn ang="0">
                  <a:pos x="129" y="161"/>
                </a:cxn>
                <a:cxn ang="0">
                  <a:pos x="133" y="162"/>
                </a:cxn>
                <a:cxn ang="0">
                  <a:pos x="146" y="153"/>
                </a:cxn>
                <a:cxn ang="0">
                  <a:pos x="159" y="145"/>
                </a:cxn>
                <a:cxn ang="0">
                  <a:pos x="176" y="142"/>
                </a:cxn>
                <a:cxn ang="0">
                  <a:pos x="182" y="147"/>
                </a:cxn>
                <a:cxn ang="0">
                  <a:pos x="163" y="166"/>
                </a:cxn>
                <a:cxn ang="0">
                  <a:pos x="151" y="187"/>
                </a:cxn>
                <a:cxn ang="0">
                  <a:pos x="138" y="221"/>
                </a:cxn>
                <a:cxn ang="0">
                  <a:pos x="142" y="229"/>
                </a:cxn>
                <a:cxn ang="0">
                  <a:pos x="157" y="219"/>
                </a:cxn>
                <a:cxn ang="0">
                  <a:pos x="174" y="204"/>
                </a:cxn>
                <a:cxn ang="0">
                  <a:pos x="191" y="193"/>
                </a:cxn>
                <a:cxn ang="0">
                  <a:pos x="203" y="189"/>
                </a:cxn>
                <a:cxn ang="0">
                  <a:pos x="225" y="181"/>
                </a:cxn>
                <a:cxn ang="0">
                  <a:pos x="252" y="178"/>
                </a:cxn>
                <a:cxn ang="0">
                  <a:pos x="273" y="176"/>
                </a:cxn>
                <a:cxn ang="0">
                  <a:pos x="278" y="187"/>
                </a:cxn>
                <a:cxn ang="0">
                  <a:pos x="288" y="217"/>
                </a:cxn>
                <a:cxn ang="0">
                  <a:pos x="299" y="223"/>
                </a:cxn>
                <a:cxn ang="0">
                  <a:pos x="328" y="219"/>
                </a:cxn>
                <a:cxn ang="0">
                  <a:pos x="337" y="215"/>
                </a:cxn>
                <a:cxn ang="0">
                  <a:pos x="337" y="202"/>
                </a:cxn>
                <a:cxn ang="0">
                  <a:pos x="326" y="185"/>
                </a:cxn>
                <a:cxn ang="0">
                  <a:pos x="297" y="153"/>
                </a:cxn>
                <a:cxn ang="0">
                  <a:pos x="265" y="125"/>
                </a:cxn>
                <a:cxn ang="0">
                  <a:pos x="231" y="98"/>
                </a:cxn>
                <a:cxn ang="0">
                  <a:pos x="203" y="83"/>
                </a:cxn>
                <a:cxn ang="0">
                  <a:pos x="170" y="72"/>
                </a:cxn>
                <a:cxn ang="0">
                  <a:pos x="134" y="59"/>
                </a:cxn>
                <a:cxn ang="0">
                  <a:pos x="106" y="49"/>
                </a:cxn>
                <a:cxn ang="0">
                  <a:pos x="91" y="45"/>
                </a:cxn>
                <a:cxn ang="0">
                  <a:pos x="74" y="40"/>
                </a:cxn>
                <a:cxn ang="0">
                  <a:pos x="64" y="36"/>
                </a:cxn>
                <a:cxn ang="0">
                  <a:pos x="61" y="32"/>
                </a:cxn>
                <a:cxn ang="0">
                  <a:pos x="57" y="26"/>
                </a:cxn>
                <a:cxn ang="0">
                  <a:pos x="44" y="19"/>
                </a:cxn>
                <a:cxn ang="0">
                  <a:pos x="26" y="11"/>
                </a:cxn>
                <a:cxn ang="0">
                  <a:pos x="9" y="2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19" y="34"/>
                </a:cxn>
                <a:cxn ang="0">
                  <a:pos x="32" y="40"/>
                </a:cxn>
                <a:cxn ang="0">
                  <a:pos x="47" y="45"/>
                </a:cxn>
                <a:cxn ang="0">
                  <a:pos x="53" y="53"/>
                </a:cxn>
                <a:cxn ang="0">
                  <a:pos x="55" y="68"/>
                </a:cxn>
                <a:cxn ang="0">
                  <a:pos x="51" y="108"/>
                </a:cxn>
                <a:cxn ang="0">
                  <a:pos x="59" y="111"/>
                </a:cxn>
                <a:cxn ang="0">
                  <a:pos x="74" y="96"/>
                </a:cxn>
                <a:cxn ang="0">
                  <a:pos x="81" y="94"/>
                </a:cxn>
                <a:cxn ang="0">
                  <a:pos x="93" y="100"/>
                </a:cxn>
                <a:cxn ang="0">
                  <a:pos x="100" y="108"/>
                </a:cxn>
                <a:cxn ang="0">
                  <a:pos x="114" y="113"/>
                </a:cxn>
                <a:cxn ang="0">
                  <a:pos x="127" y="113"/>
                </a:cxn>
                <a:cxn ang="0">
                  <a:pos x="140" y="115"/>
                </a:cxn>
              </a:cxnLst>
              <a:rect l="0" t="0" r="r" b="b"/>
              <a:pathLst>
                <a:path w="339" h="229">
                  <a:moveTo>
                    <a:pt x="146" y="117"/>
                  </a:moveTo>
                  <a:lnTo>
                    <a:pt x="142" y="121"/>
                  </a:lnTo>
                  <a:lnTo>
                    <a:pt x="138" y="127"/>
                  </a:lnTo>
                  <a:lnTo>
                    <a:pt x="133" y="134"/>
                  </a:lnTo>
                  <a:lnTo>
                    <a:pt x="131" y="142"/>
                  </a:lnTo>
                  <a:lnTo>
                    <a:pt x="131" y="147"/>
                  </a:lnTo>
                  <a:lnTo>
                    <a:pt x="131" y="153"/>
                  </a:lnTo>
                  <a:lnTo>
                    <a:pt x="129" y="161"/>
                  </a:lnTo>
                  <a:lnTo>
                    <a:pt x="129" y="166"/>
                  </a:lnTo>
                  <a:lnTo>
                    <a:pt x="133" y="162"/>
                  </a:lnTo>
                  <a:lnTo>
                    <a:pt x="138" y="159"/>
                  </a:lnTo>
                  <a:lnTo>
                    <a:pt x="146" y="153"/>
                  </a:lnTo>
                  <a:lnTo>
                    <a:pt x="151" y="149"/>
                  </a:lnTo>
                  <a:lnTo>
                    <a:pt x="159" y="145"/>
                  </a:lnTo>
                  <a:lnTo>
                    <a:pt x="169" y="144"/>
                  </a:lnTo>
                  <a:lnTo>
                    <a:pt x="176" y="142"/>
                  </a:lnTo>
                  <a:lnTo>
                    <a:pt x="186" y="144"/>
                  </a:lnTo>
                  <a:lnTo>
                    <a:pt x="182" y="147"/>
                  </a:lnTo>
                  <a:lnTo>
                    <a:pt x="172" y="157"/>
                  </a:lnTo>
                  <a:lnTo>
                    <a:pt x="163" y="166"/>
                  </a:lnTo>
                  <a:lnTo>
                    <a:pt x="157" y="176"/>
                  </a:lnTo>
                  <a:lnTo>
                    <a:pt x="151" y="187"/>
                  </a:lnTo>
                  <a:lnTo>
                    <a:pt x="146" y="204"/>
                  </a:lnTo>
                  <a:lnTo>
                    <a:pt x="138" y="221"/>
                  </a:lnTo>
                  <a:lnTo>
                    <a:pt x="138" y="229"/>
                  </a:lnTo>
                  <a:lnTo>
                    <a:pt x="142" y="229"/>
                  </a:lnTo>
                  <a:lnTo>
                    <a:pt x="148" y="225"/>
                  </a:lnTo>
                  <a:lnTo>
                    <a:pt x="157" y="219"/>
                  </a:lnTo>
                  <a:lnTo>
                    <a:pt x="165" y="212"/>
                  </a:lnTo>
                  <a:lnTo>
                    <a:pt x="174" y="204"/>
                  </a:lnTo>
                  <a:lnTo>
                    <a:pt x="184" y="198"/>
                  </a:lnTo>
                  <a:lnTo>
                    <a:pt x="191" y="193"/>
                  </a:lnTo>
                  <a:lnTo>
                    <a:pt x="197" y="191"/>
                  </a:lnTo>
                  <a:lnTo>
                    <a:pt x="203" y="189"/>
                  </a:lnTo>
                  <a:lnTo>
                    <a:pt x="212" y="185"/>
                  </a:lnTo>
                  <a:lnTo>
                    <a:pt x="225" y="181"/>
                  </a:lnTo>
                  <a:lnTo>
                    <a:pt x="239" y="179"/>
                  </a:lnTo>
                  <a:lnTo>
                    <a:pt x="252" y="178"/>
                  </a:lnTo>
                  <a:lnTo>
                    <a:pt x="263" y="176"/>
                  </a:lnTo>
                  <a:lnTo>
                    <a:pt x="273" y="176"/>
                  </a:lnTo>
                  <a:lnTo>
                    <a:pt x="277" y="178"/>
                  </a:lnTo>
                  <a:lnTo>
                    <a:pt x="278" y="187"/>
                  </a:lnTo>
                  <a:lnTo>
                    <a:pt x="284" y="202"/>
                  </a:lnTo>
                  <a:lnTo>
                    <a:pt x="288" y="217"/>
                  </a:lnTo>
                  <a:lnTo>
                    <a:pt x="290" y="229"/>
                  </a:lnTo>
                  <a:lnTo>
                    <a:pt x="299" y="223"/>
                  </a:lnTo>
                  <a:lnTo>
                    <a:pt x="313" y="219"/>
                  </a:lnTo>
                  <a:lnTo>
                    <a:pt x="328" y="219"/>
                  </a:lnTo>
                  <a:lnTo>
                    <a:pt x="339" y="223"/>
                  </a:lnTo>
                  <a:lnTo>
                    <a:pt x="337" y="215"/>
                  </a:lnTo>
                  <a:lnTo>
                    <a:pt x="337" y="208"/>
                  </a:lnTo>
                  <a:lnTo>
                    <a:pt x="337" y="202"/>
                  </a:lnTo>
                  <a:lnTo>
                    <a:pt x="335" y="200"/>
                  </a:lnTo>
                  <a:lnTo>
                    <a:pt x="326" y="185"/>
                  </a:lnTo>
                  <a:lnTo>
                    <a:pt x="313" y="168"/>
                  </a:lnTo>
                  <a:lnTo>
                    <a:pt x="297" y="153"/>
                  </a:lnTo>
                  <a:lnTo>
                    <a:pt x="282" y="138"/>
                  </a:lnTo>
                  <a:lnTo>
                    <a:pt x="265" y="125"/>
                  </a:lnTo>
                  <a:lnTo>
                    <a:pt x="248" y="111"/>
                  </a:lnTo>
                  <a:lnTo>
                    <a:pt x="231" y="98"/>
                  </a:lnTo>
                  <a:lnTo>
                    <a:pt x="214" y="89"/>
                  </a:lnTo>
                  <a:lnTo>
                    <a:pt x="203" y="83"/>
                  </a:lnTo>
                  <a:lnTo>
                    <a:pt x="189" y="77"/>
                  </a:lnTo>
                  <a:lnTo>
                    <a:pt x="170" y="72"/>
                  </a:lnTo>
                  <a:lnTo>
                    <a:pt x="153" y="64"/>
                  </a:lnTo>
                  <a:lnTo>
                    <a:pt x="134" y="59"/>
                  </a:lnTo>
                  <a:lnTo>
                    <a:pt x="119" y="53"/>
                  </a:lnTo>
                  <a:lnTo>
                    <a:pt x="106" y="49"/>
                  </a:lnTo>
                  <a:lnTo>
                    <a:pt x="97" y="47"/>
                  </a:lnTo>
                  <a:lnTo>
                    <a:pt x="91" y="45"/>
                  </a:lnTo>
                  <a:lnTo>
                    <a:pt x="83" y="42"/>
                  </a:lnTo>
                  <a:lnTo>
                    <a:pt x="74" y="40"/>
                  </a:lnTo>
                  <a:lnTo>
                    <a:pt x="68" y="38"/>
                  </a:lnTo>
                  <a:lnTo>
                    <a:pt x="64" y="36"/>
                  </a:lnTo>
                  <a:lnTo>
                    <a:pt x="62" y="34"/>
                  </a:lnTo>
                  <a:lnTo>
                    <a:pt x="61" y="32"/>
                  </a:lnTo>
                  <a:lnTo>
                    <a:pt x="59" y="28"/>
                  </a:lnTo>
                  <a:lnTo>
                    <a:pt x="57" y="26"/>
                  </a:lnTo>
                  <a:lnTo>
                    <a:pt x="51" y="23"/>
                  </a:lnTo>
                  <a:lnTo>
                    <a:pt x="44" y="19"/>
                  </a:lnTo>
                  <a:lnTo>
                    <a:pt x="36" y="15"/>
                  </a:lnTo>
                  <a:lnTo>
                    <a:pt x="26" y="11"/>
                  </a:lnTo>
                  <a:lnTo>
                    <a:pt x="19" y="6"/>
                  </a:lnTo>
                  <a:lnTo>
                    <a:pt x="9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21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13" y="32"/>
                  </a:lnTo>
                  <a:lnTo>
                    <a:pt x="19" y="34"/>
                  </a:lnTo>
                  <a:lnTo>
                    <a:pt x="26" y="36"/>
                  </a:lnTo>
                  <a:lnTo>
                    <a:pt x="32" y="40"/>
                  </a:lnTo>
                  <a:lnTo>
                    <a:pt x="40" y="42"/>
                  </a:lnTo>
                  <a:lnTo>
                    <a:pt x="47" y="45"/>
                  </a:lnTo>
                  <a:lnTo>
                    <a:pt x="51" y="49"/>
                  </a:lnTo>
                  <a:lnTo>
                    <a:pt x="53" y="53"/>
                  </a:lnTo>
                  <a:lnTo>
                    <a:pt x="55" y="57"/>
                  </a:lnTo>
                  <a:lnTo>
                    <a:pt x="55" y="68"/>
                  </a:lnTo>
                  <a:lnTo>
                    <a:pt x="53" y="89"/>
                  </a:lnTo>
                  <a:lnTo>
                    <a:pt x="51" y="108"/>
                  </a:lnTo>
                  <a:lnTo>
                    <a:pt x="53" y="115"/>
                  </a:lnTo>
                  <a:lnTo>
                    <a:pt x="59" y="111"/>
                  </a:lnTo>
                  <a:lnTo>
                    <a:pt x="66" y="104"/>
                  </a:lnTo>
                  <a:lnTo>
                    <a:pt x="74" y="96"/>
                  </a:lnTo>
                  <a:lnTo>
                    <a:pt x="78" y="93"/>
                  </a:lnTo>
                  <a:lnTo>
                    <a:pt x="81" y="94"/>
                  </a:lnTo>
                  <a:lnTo>
                    <a:pt x="87" y="96"/>
                  </a:lnTo>
                  <a:lnTo>
                    <a:pt x="93" y="100"/>
                  </a:lnTo>
                  <a:lnTo>
                    <a:pt x="97" y="104"/>
                  </a:lnTo>
                  <a:lnTo>
                    <a:pt x="100" y="108"/>
                  </a:lnTo>
                  <a:lnTo>
                    <a:pt x="106" y="111"/>
                  </a:lnTo>
                  <a:lnTo>
                    <a:pt x="114" y="113"/>
                  </a:lnTo>
                  <a:lnTo>
                    <a:pt x="121" y="113"/>
                  </a:lnTo>
                  <a:lnTo>
                    <a:pt x="127" y="113"/>
                  </a:lnTo>
                  <a:lnTo>
                    <a:pt x="134" y="113"/>
                  </a:lnTo>
                  <a:lnTo>
                    <a:pt x="140" y="115"/>
                  </a:lnTo>
                  <a:lnTo>
                    <a:pt x="146" y="117"/>
                  </a:lnTo>
                  <a:close/>
                </a:path>
              </a:pathLst>
            </a:custGeom>
            <a:solidFill>
              <a:srgbClr val="004C9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700" y="3239"/>
              <a:ext cx="195" cy="238"/>
            </a:xfrm>
            <a:custGeom>
              <a:avLst/>
              <a:gdLst/>
              <a:ahLst/>
              <a:cxnLst>
                <a:cxn ang="0">
                  <a:pos x="2" y="229"/>
                </a:cxn>
                <a:cxn ang="0">
                  <a:pos x="4" y="214"/>
                </a:cxn>
                <a:cxn ang="0">
                  <a:pos x="10" y="199"/>
                </a:cxn>
                <a:cxn ang="0">
                  <a:pos x="29" y="163"/>
                </a:cxn>
                <a:cxn ang="0">
                  <a:pos x="40" y="134"/>
                </a:cxn>
                <a:cxn ang="0">
                  <a:pos x="50" y="93"/>
                </a:cxn>
                <a:cxn ang="0">
                  <a:pos x="63" y="64"/>
                </a:cxn>
                <a:cxn ang="0">
                  <a:pos x="89" y="32"/>
                </a:cxn>
                <a:cxn ang="0">
                  <a:pos x="106" y="17"/>
                </a:cxn>
                <a:cxn ang="0">
                  <a:pos x="131" y="6"/>
                </a:cxn>
                <a:cxn ang="0">
                  <a:pos x="154" y="15"/>
                </a:cxn>
                <a:cxn ang="0">
                  <a:pos x="180" y="25"/>
                </a:cxn>
                <a:cxn ang="0">
                  <a:pos x="190" y="27"/>
                </a:cxn>
                <a:cxn ang="0">
                  <a:pos x="173" y="28"/>
                </a:cxn>
                <a:cxn ang="0">
                  <a:pos x="154" y="34"/>
                </a:cxn>
                <a:cxn ang="0">
                  <a:pos x="141" y="38"/>
                </a:cxn>
                <a:cxn ang="0">
                  <a:pos x="131" y="44"/>
                </a:cxn>
                <a:cxn ang="0">
                  <a:pos x="116" y="55"/>
                </a:cxn>
                <a:cxn ang="0">
                  <a:pos x="108" y="51"/>
                </a:cxn>
                <a:cxn ang="0">
                  <a:pos x="103" y="42"/>
                </a:cxn>
                <a:cxn ang="0">
                  <a:pos x="103" y="47"/>
                </a:cxn>
                <a:cxn ang="0">
                  <a:pos x="105" y="59"/>
                </a:cxn>
                <a:cxn ang="0">
                  <a:pos x="101" y="74"/>
                </a:cxn>
                <a:cxn ang="0">
                  <a:pos x="86" y="112"/>
                </a:cxn>
                <a:cxn ang="0">
                  <a:pos x="82" y="121"/>
                </a:cxn>
                <a:cxn ang="0">
                  <a:pos x="80" y="127"/>
                </a:cxn>
                <a:cxn ang="0">
                  <a:pos x="78" y="138"/>
                </a:cxn>
                <a:cxn ang="0">
                  <a:pos x="72" y="163"/>
                </a:cxn>
                <a:cxn ang="0">
                  <a:pos x="61" y="182"/>
                </a:cxn>
                <a:cxn ang="0">
                  <a:pos x="42" y="204"/>
                </a:cxn>
                <a:cxn ang="0">
                  <a:pos x="29" y="221"/>
                </a:cxn>
                <a:cxn ang="0">
                  <a:pos x="6" y="233"/>
                </a:cxn>
              </a:cxnLst>
              <a:rect l="0" t="0" r="r" b="b"/>
              <a:pathLst>
                <a:path w="195" h="238">
                  <a:moveTo>
                    <a:pt x="0" y="238"/>
                  </a:moveTo>
                  <a:lnTo>
                    <a:pt x="2" y="229"/>
                  </a:lnTo>
                  <a:lnTo>
                    <a:pt x="2" y="219"/>
                  </a:lnTo>
                  <a:lnTo>
                    <a:pt x="4" y="214"/>
                  </a:lnTo>
                  <a:lnTo>
                    <a:pt x="4" y="212"/>
                  </a:lnTo>
                  <a:lnTo>
                    <a:pt x="10" y="199"/>
                  </a:lnTo>
                  <a:lnTo>
                    <a:pt x="19" y="180"/>
                  </a:lnTo>
                  <a:lnTo>
                    <a:pt x="29" y="163"/>
                  </a:lnTo>
                  <a:lnTo>
                    <a:pt x="36" y="149"/>
                  </a:lnTo>
                  <a:lnTo>
                    <a:pt x="40" y="134"/>
                  </a:lnTo>
                  <a:lnTo>
                    <a:pt x="44" y="115"/>
                  </a:lnTo>
                  <a:lnTo>
                    <a:pt x="50" y="93"/>
                  </a:lnTo>
                  <a:lnTo>
                    <a:pt x="55" y="76"/>
                  </a:lnTo>
                  <a:lnTo>
                    <a:pt x="63" y="64"/>
                  </a:lnTo>
                  <a:lnTo>
                    <a:pt x="76" y="49"/>
                  </a:lnTo>
                  <a:lnTo>
                    <a:pt x="89" y="32"/>
                  </a:lnTo>
                  <a:lnTo>
                    <a:pt x="99" y="23"/>
                  </a:lnTo>
                  <a:lnTo>
                    <a:pt x="106" y="17"/>
                  </a:lnTo>
                  <a:lnTo>
                    <a:pt x="118" y="11"/>
                  </a:lnTo>
                  <a:lnTo>
                    <a:pt x="131" y="6"/>
                  </a:lnTo>
                  <a:lnTo>
                    <a:pt x="144" y="0"/>
                  </a:lnTo>
                  <a:lnTo>
                    <a:pt x="154" y="15"/>
                  </a:lnTo>
                  <a:lnTo>
                    <a:pt x="167" y="23"/>
                  </a:lnTo>
                  <a:lnTo>
                    <a:pt x="180" y="25"/>
                  </a:lnTo>
                  <a:lnTo>
                    <a:pt x="195" y="25"/>
                  </a:lnTo>
                  <a:lnTo>
                    <a:pt x="190" y="27"/>
                  </a:lnTo>
                  <a:lnTo>
                    <a:pt x="180" y="27"/>
                  </a:lnTo>
                  <a:lnTo>
                    <a:pt x="173" y="28"/>
                  </a:lnTo>
                  <a:lnTo>
                    <a:pt x="163" y="32"/>
                  </a:lnTo>
                  <a:lnTo>
                    <a:pt x="154" y="34"/>
                  </a:lnTo>
                  <a:lnTo>
                    <a:pt x="146" y="36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1" y="44"/>
                  </a:lnTo>
                  <a:lnTo>
                    <a:pt x="123" y="49"/>
                  </a:lnTo>
                  <a:lnTo>
                    <a:pt x="116" y="55"/>
                  </a:lnTo>
                  <a:lnTo>
                    <a:pt x="112" y="57"/>
                  </a:lnTo>
                  <a:lnTo>
                    <a:pt x="108" y="51"/>
                  </a:lnTo>
                  <a:lnTo>
                    <a:pt x="105" y="45"/>
                  </a:lnTo>
                  <a:lnTo>
                    <a:pt x="103" y="42"/>
                  </a:lnTo>
                  <a:lnTo>
                    <a:pt x="101" y="40"/>
                  </a:lnTo>
                  <a:lnTo>
                    <a:pt x="103" y="47"/>
                  </a:lnTo>
                  <a:lnTo>
                    <a:pt x="105" y="53"/>
                  </a:lnTo>
                  <a:lnTo>
                    <a:pt x="105" y="59"/>
                  </a:lnTo>
                  <a:lnTo>
                    <a:pt x="105" y="62"/>
                  </a:lnTo>
                  <a:lnTo>
                    <a:pt x="101" y="74"/>
                  </a:lnTo>
                  <a:lnTo>
                    <a:pt x="93" y="93"/>
                  </a:lnTo>
                  <a:lnTo>
                    <a:pt x="86" y="112"/>
                  </a:lnTo>
                  <a:lnTo>
                    <a:pt x="84" y="119"/>
                  </a:lnTo>
                  <a:lnTo>
                    <a:pt x="82" y="121"/>
                  </a:lnTo>
                  <a:lnTo>
                    <a:pt x="80" y="123"/>
                  </a:lnTo>
                  <a:lnTo>
                    <a:pt x="80" y="127"/>
                  </a:lnTo>
                  <a:lnTo>
                    <a:pt x="80" y="131"/>
                  </a:lnTo>
                  <a:lnTo>
                    <a:pt x="78" y="138"/>
                  </a:lnTo>
                  <a:lnTo>
                    <a:pt x="76" y="151"/>
                  </a:lnTo>
                  <a:lnTo>
                    <a:pt x="72" y="163"/>
                  </a:lnTo>
                  <a:lnTo>
                    <a:pt x="69" y="172"/>
                  </a:lnTo>
                  <a:lnTo>
                    <a:pt x="61" y="182"/>
                  </a:lnTo>
                  <a:lnTo>
                    <a:pt x="51" y="193"/>
                  </a:lnTo>
                  <a:lnTo>
                    <a:pt x="42" y="204"/>
                  </a:lnTo>
                  <a:lnTo>
                    <a:pt x="36" y="214"/>
                  </a:lnTo>
                  <a:lnTo>
                    <a:pt x="29" y="221"/>
                  </a:lnTo>
                  <a:lnTo>
                    <a:pt x="17" y="227"/>
                  </a:lnTo>
                  <a:lnTo>
                    <a:pt x="6" y="233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4C9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875" y="3298"/>
              <a:ext cx="26" cy="236"/>
            </a:xfrm>
            <a:custGeom>
              <a:avLst/>
              <a:gdLst/>
              <a:ahLst/>
              <a:cxnLst>
                <a:cxn ang="0">
                  <a:pos x="7" y="236"/>
                </a:cxn>
                <a:cxn ang="0">
                  <a:pos x="5" y="192"/>
                </a:cxn>
                <a:cxn ang="0">
                  <a:pos x="2" y="155"/>
                </a:cxn>
                <a:cxn ang="0">
                  <a:pos x="0" y="124"/>
                </a:cxn>
                <a:cxn ang="0">
                  <a:pos x="0" y="107"/>
                </a:cxn>
                <a:cxn ang="0">
                  <a:pos x="2" y="87"/>
                </a:cxn>
                <a:cxn ang="0">
                  <a:pos x="5" y="58"/>
                </a:cxn>
                <a:cxn ang="0">
                  <a:pos x="11" y="28"/>
                </a:cxn>
                <a:cxn ang="0">
                  <a:pos x="15" y="0"/>
                </a:cxn>
                <a:cxn ang="0">
                  <a:pos x="19" y="13"/>
                </a:cxn>
                <a:cxn ang="0">
                  <a:pos x="22" y="26"/>
                </a:cxn>
                <a:cxn ang="0">
                  <a:pos x="26" y="37"/>
                </a:cxn>
                <a:cxn ang="0">
                  <a:pos x="26" y="47"/>
                </a:cxn>
                <a:cxn ang="0">
                  <a:pos x="22" y="58"/>
                </a:cxn>
                <a:cxn ang="0">
                  <a:pos x="17" y="73"/>
                </a:cxn>
                <a:cxn ang="0">
                  <a:pos x="11" y="90"/>
                </a:cxn>
                <a:cxn ang="0">
                  <a:pos x="9" y="106"/>
                </a:cxn>
                <a:cxn ang="0">
                  <a:pos x="9" y="124"/>
                </a:cxn>
                <a:cxn ang="0">
                  <a:pos x="11" y="151"/>
                </a:cxn>
                <a:cxn ang="0">
                  <a:pos x="13" y="177"/>
                </a:cxn>
                <a:cxn ang="0">
                  <a:pos x="15" y="192"/>
                </a:cxn>
                <a:cxn ang="0">
                  <a:pos x="13" y="204"/>
                </a:cxn>
                <a:cxn ang="0">
                  <a:pos x="11" y="213"/>
                </a:cxn>
                <a:cxn ang="0">
                  <a:pos x="9" y="223"/>
                </a:cxn>
                <a:cxn ang="0">
                  <a:pos x="7" y="236"/>
                </a:cxn>
              </a:cxnLst>
              <a:rect l="0" t="0" r="r" b="b"/>
              <a:pathLst>
                <a:path w="26" h="236">
                  <a:moveTo>
                    <a:pt x="7" y="236"/>
                  </a:moveTo>
                  <a:lnTo>
                    <a:pt x="5" y="192"/>
                  </a:lnTo>
                  <a:lnTo>
                    <a:pt x="2" y="155"/>
                  </a:lnTo>
                  <a:lnTo>
                    <a:pt x="0" y="124"/>
                  </a:lnTo>
                  <a:lnTo>
                    <a:pt x="0" y="107"/>
                  </a:lnTo>
                  <a:lnTo>
                    <a:pt x="2" y="87"/>
                  </a:lnTo>
                  <a:lnTo>
                    <a:pt x="5" y="58"/>
                  </a:lnTo>
                  <a:lnTo>
                    <a:pt x="11" y="28"/>
                  </a:lnTo>
                  <a:lnTo>
                    <a:pt x="15" y="0"/>
                  </a:lnTo>
                  <a:lnTo>
                    <a:pt x="19" y="13"/>
                  </a:lnTo>
                  <a:lnTo>
                    <a:pt x="22" y="26"/>
                  </a:lnTo>
                  <a:lnTo>
                    <a:pt x="26" y="37"/>
                  </a:lnTo>
                  <a:lnTo>
                    <a:pt x="26" y="47"/>
                  </a:lnTo>
                  <a:lnTo>
                    <a:pt x="22" y="58"/>
                  </a:lnTo>
                  <a:lnTo>
                    <a:pt x="17" y="73"/>
                  </a:lnTo>
                  <a:lnTo>
                    <a:pt x="11" y="90"/>
                  </a:lnTo>
                  <a:lnTo>
                    <a:pt x="9" y="106"/>
                  </a:lnTo>
                  <a:lnTo>
                    <a:pt x="9" y="124"/>
                  </a:lnTo>
                  <a:lnTo>
                    <a:pt x="11" y="151"/>
                  </a:lnTo>
                  <a:lnTo>
                    <a:pt x="13" y="177"/>
                  </a:lnTo>
                  <a:lnTo>
                    <a:pt x="15" y="192"/>
                  </a:lnTo>
                  <a:lnTo>
                    <a:pt x="13" y="204"/>
                  </a:lnTo>
                  <a:lnTo>
                    <a:pt x="11" y="213"/>
                  </a:lnTo>
                  <a:lnTo>
                    <a:pt x="9" y="223"/>
                  </a:lnTo>
                  <a:lnTo>
                    <a:pt x="7" y="236"/>
                  </a:lnTo>
                  <a:close/>
                </a:path>
              </a:pathLst>
            </a:custGeom>
            <a:solidFill>
              <a:srgbClr val="FFBFD8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882" y="3309"/>
              <a:ext cx="89" cy="329"/>
            </a:xfrm>
            <a:custGeom>
              <a:avLst/>
              <a:gdLst/>
              <a:ahLst/>
              <a:cxnLst>
                <a:cxn ang="0">
                  <a:pos x="15" y="138"/>
                </a:cxn>
                <a:cxn ang="0">
                  <a:pos x="12" y="157"/>
                </a:cxn>
                <a:cxn ang="0">
                  <a:pos x="8" y="181"/>
                </a:cxn>
                <a:cxn ang="0">
                  <a:pos x="4" y="206"/>
                </a:cxn>
                <a:cxn ang="0">
                  <a:pos x="0" y="225"/>
                </a:cxn>
                <a:cxn ang="0">
                  <a:pos x="2" y="282"/>
                </a:cxn>
                <a:cxn ang="0">
                  <a:pos x="13" y="295"/>
                </a:cxn>
                <a:cxn ang="0">
                  <a:pos x="27" y="308"/>
                </a:cxn>
                <a:cxn ang="0">
                  <a:pos x="40" y="321"/>
                </a:cxn>
                <a:cxn ang="0">
                  <a:pos x="51" y="329"/>
                </a:cxn>
                <a:cxn ang="0">
                  <a:pos x="53" y="327"/>
                </a:cxn>
                <a:cxn ang="0">
                  <a:pos x="53" y="327"/>
                </a:cxn>
                <a:cxn ang="0">
                  <a:pos x="53" y="327"/>
                </a:cxn>
                <a:cxn ang="0">
                  <a:pos x="55" y="325"/>
                </a:cxn>
                <a:cxn ang="0">
                  <a:pos x="67" y="289"/>
                </a:cxn>
                <a:cxn ang="0">
                  <a:pos x="68" y="234"/>
                </a:cxn>
                <a:cxn ang="0">
                  <a:pos x="68" y="176"/>
                </a:cxn>
                <a:cxn ang="0">
                  <a:pos x="67" y="125"/>
                </a:cxn>
                <a:cxn ang="0">
                  <a:pos x="67" y="96"/>
                </a:cxn>
                <a:cxn ang="0">
                  <a:pos x="74" y="89"/>
                </a:cxn>
                <a:cxn ang="0">
                  <a:pos x="82" y="78"/>
                </a:cxn>
                <a:cxn ang="0">
                  <a:pos x="87" y="68"/>
                </a:cxn>
                <a:cxn ang="0">
                  <a:pos x="89" y="59"/>
                </a:cxn>
                <a:cxn ang="0">
                  <a:pos x="87" y="51"/>
                </a:cxn>
                <a:cxn ang="0">
                  <a:pos x="85" y="45"/>
                </a:cxn>
                <a:cxn ang="0">
                  <a:pos x="84" y="38"/>
                </a:cxn>
                <a:cxn ang="0">
                  <a:pos x="84" y="30"/>
                </a:cxn>
                <a:cxn ang="0">
                  <a:pos x="84" y="21"/>
                </a:cxn>
                <a:cxn ang="0">
                  <a:pos x="82" y="11"/>
                </a:cxn>
                <a:cxn ang="0">
                  <a:pos x="78" y="4"/>
                </a:cxn>
                <a:cxn ang="0">
                  <a:pos x="74" y="0"/>
                </a:cxn>
                <a:cxn ang="0">
                  <a:pos x="68" y="0"/>
                </a:cxn>
                <a:cxn ang="0">
                  <a:pos x="63" y="0"/>
                </a:cxn>
                <a:cxn ang="0">
                  <a:pos x="59" y="2"/>
                </a:cxn>
                <a:cxn ang="0">
                  <a:pos x="55" y="6"/>
                </a:cxn>
                <a:cxn ang="0">
                  <a:pos x="51" y="13"/>
                </a:cxn>
                <a:cxn ang="0">
                  <a:pos x="44" y="25"/>
                </a:cxn>
                <a:cxn ang="0">
                  <a:pos x="34" y="42"/>
                </a:cxn>
                <a:cxn ang="0">
                  <a:pos x="27" y="57"/>
                </a:cxn>
                <a:cxn ang="0">
                  <a:pos x="29" y="64"/>
                </a:cxn>
                <a:cxn ang="0">
                  <a:pos x="32" y="70"/>
                </a:cxn>
                <a:cxn ang="0">
                  <a:pos x="32" y="76"/>
                </a:cxn>
                <a:cxn ang="0">
                  <a:pos x="32" y="81"/>
                </a:cxn>
                <a:cxn ang="0">
                  <a:pos x="31" y="87"/>
                </a:cxn>
                <a:cxn ang="0">
                  <a:pos x="27" y="98"/>
                </a:cxn>
                <a:cxn ang="0">
                  <a:pos x="21" y="115"/>
                </a:cxn>
                <a:cxn ang="0">
                  <a:pos x="15" y="138"/>
                </a:cxn>
              </a:cxnLst>
              <a:rect l="0" t="0" r="r" b="b"/>
              <a:pathLst>
                <a:path w="89" h="329">
                  <a:moveTo>
                    <a:pt x="15" y="138"/>
                  </a:moveTo>
                  <a:lnTo>
                    <a:pt x="12" y="157"/>
                  </a:lnTo>
                  <a:lnTo>
                    <a:pt x="8" y="181"/>
                  </a:lnTo>
                  <a:lnTo>
                    <a:pt x="4" y="206"/>
                  </a:lnTo>
                  <a:lnTo>
                    <a:pt x="0" y="225"/>
                  </a:lnTo>
                  <a:lnTo>
                    <a:pt x="2" y="282"/>
                  </a:lnTo>
                  <a:lnTo>
                    <a:pt x="13" y="295"/>
                  </a:lnTo>
                  <a:lnTo>
                    <a:pt x="27" y="308"/>
                  </a:lnTo>
                  <a:lnTo>
                    <a:pt x="40" y="321"/>
                  </a:lnTo>
                  <a:lnTo>
                    <a:pt x="51" y="329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3" y="327"/>
                  </a:lnTo>
                  <a:lnTo>
                    <a:pt x="55" y="325"/>
                  </a:lnTo>
                  <a:lnTo>
                    <a:pt x="67" y="289"/>
                  </a:lnTo>
                  <a:lnTo>
                    <a:pt x="68" y="234"/>
                  </a:lnTo>
                  <a:lnTo>
                    <a:pt x="68" y="176"/>
                  </a:lnTo>
                  <a:lnTo>
                    <a:pt x="67" y="125"/>
                  </a:lnTo>
                  <a:lnTo>
                    <a:pt x="67" y="96"/>
                  </a:lnTo>
                  <a:lnTo>
                    <a:pt x="74" y="89"/>
                  </a:lnTo>
                  <a:lnTo>
                    <a:pt x="82" y="78"/>
                  </a:lnTo>
                  <a:lnTo>
                    <a:pt x="87" y="68"/>
                  </a:lnTo>
                  <a:lnTo>
                    <a:pt x="89" y="59"/>
                  </a:lnTo>
                  <a:lnTo>
                    <a:pt x="87" y="51"/>
                  </a:lnTo>
                  <a:lnTo>
                    <a:pt x="85" y="45"/>
                  </a:lnTo>
                  <a:lnTo>
                    <a:pt x="84" y="38"/>
                  </a:lnTo>
                  <a:lnTo>
                    <a:pt x="84" y="30"/>
                  </a:lnTo>
                  <a:lnTo>
                    <a:pt x="84" y="21"/>
                  </a:lnTo>
                  <a:lnTo>
                    <a:pt x="82" y="11"/>
                  </a:lnTo>
                  <a:lnTo>
                    <a:pt x="78" y="4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6"/>
                  </a:lnTo>
                  <a:lnTo>
                    <a:pt x="51" y="13"/>
                  </a:lnTo>
                  <a:lnTo>
                    <a:pt x="44" y="25"/>
                  </a:lnTo>
                  <a:lnTo>
                    <a:pt x="34" y="42"/>
                  </a:lnTo>
                  <a:lnTo>
                    <a:pt x="27" y="57"/>
                  </a:lnTo>
                  <a:lnTo>
                    <a:pt x="29" y="64"/>
                  </a:lnTo>
                  <a:lnTo>
                    <a:pt x="32" y="70"/>
                  </a:lnTo>
                  <a:lnTo>
                    <a:pt x="32" y="76"/>
                  </a:lnTo>
                  <a:lnTo>
                    <a:pt x="32" y="81"/>
                  </a:lnTo>
                  <a:lnTo>
                    <a:pt x="31" y="87"/>
                  </a:lnTo>
                  <a:lnTo>
                    <a:pt x="27" y="98"/>
                  </a:lnTo>
                  <a:lnTo>
                    <a:pt x="21" y="115"/>
                  </a:lnTo>
                  <a:lnTo>
                    <a:pt x="15" y="138"/>
                  </a:lnTo>
                  <a:close/>
                </a:path>
              </a:pathLst>
            </a:custGeom>
            <a:solidFill>
              <a:srgbClr val="7F33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793" y="2880"/>
              <a:ext cx="118" cy="384"/>
            </a:xfrm>
            <a:custGeom>
              <a:avLst/>
              <a:gdLst/>
              <a:ahLst/>
              <a:cxnLst>
                <a:cxn ang="0">
                  <a:pos x="95" y="310"/>
                </a:cxn>
                <a:cxn ang="0">
                  <a:pos x="85" y="323"/>
                </a:cxn>
                <a:cxn ang="0">
                  <a:pos x="76" y="327"/>
                </a:cxn>
                <a:cxn ang="0">
                  <a:pos x="63" y="329"/>
                </a:cxn>
                <a:cxn ang="0">
                  <a:pos x="59" y="329"/>
                </a:cxn>
                <a:cxn ang="0">
                  <a:pos x="63" y="335"/>
                </a:cxn>
                <a:cxn ang="0">
                  <a:pos x="70" y="338"/>
                </a:cxn>
                <a:cxn ang="0">
                  <a:pos x="89" y="336"/>
                </a:cxn>
                <a:cxn ang="0">
                  <a:pos x="101" y="336"/>
                </a:cxn>
                <a:cxn ang="0">
                  <a:pos x="91" y="350"/>
                </a:cxn>
                <a:cxn ang="0">
                  <a:pos x="93" y="365"/>
                </a:cxn>
                <a:cxn ang="0">
                  <a:pos x="85" y="378"/>
                </a:cxn>
                <a:cxn ang="0">
                  <a:pos x="80" y="382"/>
                </a:cxn>
                <a:cxn ang="0">
                  <a:pos x="118" y="382"/>
                </a:cxn>
                <a:cxn ang="0">
                  <a:pos x="93" y="384"/>
                </a:cxn>
                <a:cxn ang="0">
                  <a:pos x="66" y="376"/>
                </a:cxn>
                <a:cxn ang="0">
                  <a:pos x="51" y="352"/>
                </a:cxn>
                <a:cxn ang="0">
                  <a:pos x="48" y="331"/>
                </a:cxn>
                <a:cxn ang="0">
                  <a:pos x="34" y="306"/>
                </a:cxn>
                <a:cxn ang="0">
                  <a:pos x="25" y="285"/>
                </a:cxn>
                <a:cxn ang="0">
                  <a:pos x="27" y="259"/>
                </a:cxn>
                <a:cxn ang="0">
                  <a:pos x="15" y="227"/>
                </a:cxn>
                <a:cxn ang="0">
                  <a:pos x="15" y="200"/>
                </a:cxn>
                <a:cxn ang="0">
                  <a:pos x="8" y="187"/>
                </a:cxn>
                <a:cxn ang="0">
                  <a:pos x="8" y="166"/>
                </a:cxn>
                <a:cxn ang="0">
                  <a:pos x="0" y="159"/>
                </a:cxn>
                <a:cxn ang="0">
                  <a:pos x="4" y="138"/>
                </a:cxn>
                <a:cxn ang="0">
                  <a:pos x="10" y="102"/>
                </a:cxn>
                <a:cxn ang="0">
                  <a:pos x="17" y="53"/>
                </a:cxn>
                <a:cxn ang="0">
                  <a:pos x="38" y="19"/>
                </a:cxn>
                <a:cxn ang="0">
                  <a:pos x="68" y="6"/>
                </a:cxn>
                <a:cxn ang="0">
                  <a:pos x="76" y="8"/>
                </a:cxn>
                <a:cxn ang="0">
                  <a:pos x="66" y="38"/>
                </a:cxn>
                <a:cxn ang="0">
                  <a:pos x="70" y="60"/>
                </a:cxn>
                <a:cxn ang="0">
                  <a:pos x="70" y="93"/>
                </a:cxn>
                <a:cxn ang="0">
                  <a:pos x="74" y="113"/>
                </a:cxn>
                <a:cxn ang="0">
                  <a:pos x="72" y="123"/>
                </a:cxn>
                <a:cxn ang="0">
                  <a:pos x="53" y="142"/>
                </a:cxn>
                <a:cxn ang="0">
                  <a:pos x="57" y="163"/>
                </a:cxn>
                <a:cxn ang="0">
                  <a:pos x="59" y="183"/>
                </a:cxn>
                <a:cxn ang="0">
                  <a:pos x="51" y="206"/>
                </a:cxn>
                <a:cxn ang="0">
                  <a:pos x="49" y="231"/>
                </a:cxn>
                <a:cxn ang="0">
                  <a:pos x="38" y="240"/>
                </a:cxn>
                <a:cxn ang="0">
                  <a:pos x="36" y="244"/>
                </a:cxn>
                <a:cxn ang="0">
                  <a:pos x="46" y="251"/>
                </a:cxn>
                <a:cxn ang="0">
                  <a:pos x="55" y="255"/>
                </a:cxn>
                <a:cxn ang="0">
                  <a:pos x="51" y="274"/>
                </a:cxn>
                <a:cxn ang="0">
                  <a:pos x="46" y="295"/>
                </a:cxn>
                <a:cxn ang="0">
                  <a:pos x="57" y="299"/>
                </a:cxn>
                <a:cxn ang="0">
                  <a:pos x="65" y="293"/>
                </a:cxn>
                <a:cxn ang="0">
                  <a:pos x="85" y="291"/>
                </a:cxn>
              </a:cxnLst>
              <a:rect l="0" t="0" r="r" b="b"/>
              <a:pathLst>
                <a:path w="118" h="384">
                  <a:moveTo>
                    <a:pt x="99" y="299"/>
                  </a:moveTo>
                  <a:lnTo>
                    <a:pt x="95" y="304"/>
                  </a:lnTo>
                  <a:lnTo>
                    <a:pt x="95" y="310"/>
                  </a:lnTo>
                  <a:lnTo>
                    <a:pt x="93" y="318"/>
                  </a:lnTo>
                  <a:lnTo>
                    <a:pt x="89" y="321"/>
                  </a:lnTo>
                  <a:lnTo>
                    <a:pt x="85" y="323"/>
                  </a:lnTo>
                  <a:lnTo>
                    <a:pt x="84" y="325"/>
                  </a:lnTo>
                  <a:lnTo>
                    <a:pt x="80" y="327"/>
                  </a:lnTo>
                  <a:lnTo>
                    <a:pt x="76" y="327"/>
                  </a:lnTo>
                  <a:lnTo>
                    <a:pt x="72" y="329"/>
                  </a:lnTo>
                  <a:lnTo>
                    <a:pt x="68" y="329"/>
                  </a:lnTo>
                  <a:lnTo>
                    <a:pt x="63" y="329"/>
                  </a:lnTo>
                  <a:lnTo>
                    <a:pt x="59" y="327"/>
                  </a:lnTo>
                  <a:lnTo>
                    <a:pt x="59" y="327"/>
                  </a:lnTo>
                  <a:lnTo>
                    <a:pt x="59" y="329"/>
                  </a:lnTo>
                  <a:lnTo>
                    <a:pt x="61" y="331"/>
                  </a:lnTo>
                  <a:lnTo>
                    <a:pt x="61" y="335"/>
                  </a:lnTo>
                  <a:lnTo>
                    <a:pt x="63" y="335"/>
                  </a:lnTo>
                  <a:lnTo>
                    <a:pt x="65" y="336"/>
                  </a:lnTo>
                  <a:lnTo>
                    <a:pt x="66" y="336"/>
                  </a:lnTo>
                  <a:lnTo>
                    <a:pt x="70" y="338"/>
                  </a:lnTo>
                  <a:lnTo>
                    <a:pt x="76" y="338"/>
                  </a:lnTo>
                  <a:lnTo>
                    <a:pt x="82" y="338"/>
                  </a:lnTo>
                  <a:lnTo>
                    <a:pt x="89" y="336"/>
                  </a:lnTo>
                  <a:lnTo>
                    <a:pt x="97" y="335"/>
                  </a:lnTo>
                  <a:lnTo>
                    <a:pt x="101" y="335"/>
                  </a:lnTo>
                  <a:lnTo>
                    <a:pt x="101" y="336"/>
                  </a:lnTo>
                  <a:lnTo>
                    <a:pt x="99" y="340"/>
                  </a:lnTo>
                  <a:lnTo>
                    <a:pt x="95" y="346"/>
                  </a:lnTo>
                  <a:lnTo>
                    <a:pt x="91" y="350"/>
                  </a:lnTo>
                  <a:lnTo>
                    <a:pt x="89" y="353"/>
                  </a:lnTo>
                  <a:lnTo>
                    <a:pt x="91" y="359"/>
                  </a:lnTo>
                  <a:lnTo>
                    <a:pt x="93" y="365"/>
                  </a:lnTo>
                  <a:lnTo>
                    <a:pt x="95" y="370"/>
                  </a:lnTo>
                  <a:lnTo>
                    <a:pt x="93" y="376"/>
                  </a:lnTo>
                  <a:lnTo>
                    <a:pt x="85" y="378"/>
                  </a:lnTo>
                  <a:lnTo>
                    <a:pt x="76" y="376"/>
                  </a:lnTo>
                  <a:lnTo>
                    <a:pt x="66" y="374"/>
                  </a:lnTo>
                  <a:lnTo>
                    <a:pt x="80" y="382"/>
                  </a:lnTo>
                  <a:lnTo>
                    <a:pt x="93" y="384"/>
                  </a:lnTo>
                  <a:lnTo>
                    <a:pt x="106" y="384"/>
                  </a:lnTo>
                  <a:lnTo>
                    <a:pt x="118" y="382"/>
                  </a:lnTo>
                  <a:lnTo>
                    <a:pt x="110" y="382"/>
                  </a:lnTo>
                  <a:lnTo>
                    <a:pt x="102" y="384"/>
                  </a:lnTo>
                  <a:lnTo>
                    <a:pt x="93" y="384"/>
                  </a:lnTo>
                  <a:lnTo>
                    <a:pt x="84" y="384"/>
                  </a:lnTo>
                  <a:lnTo>
                    <a:pt x="74" y="382"/>
                  </a:lnTo>
                  <a:lnTo>
                    <a:pt x="66" y="376"/>
                  </a:lnTo>
                  <a:lnTo>
                    <a:pt x="59" y="369"/>
                  </a:lnTo>
                  <a:lnTo>
                    <a:pt x="51" y="359"/>
                  </a:lnTo>
                  <a:lnTo>
                    <a:pt x="51" y="352"/>
                  </a:lnTo>
                  <a:lnTo>
                    <a:pt x="51" y="344"/>
                  </a:lnTo>
                  <a:lnTo>
                    <a:pt x="49" y="336"/>
                  </a:lnTo>
                  <a:lnTo>
                    <a:pt x="48" y="331"/>
                  </a:lnTo>
                  <a:lnTo>
                    <a:pt x="44" y="325"/>
                  </a:lnTo>
                  <a:lnTo>
                    <a:pt x="40" y="316"/>
                  </a:lnTo>
                  <a:lnTo>
                    <a:pt x="34" y="306"/>
                  </a:lnTo>
                  <a:lnTo>
                    <a:pt x="29" y="299"/>
                  </a:lnTo>
                  <a:lnTo>
                    <a:pt x="25" y="293"/>
                  </a:lnTo>
                  <a:lnTo>
                    <a:pt x="25" y="285"/>
                  </a:lnTo>
                  <a:lnTo>
                    <a:pt x="27" y="276"/>
                  </a:lnTo>
                  <a:lnTo>
                    <a:pt x="29" y="266"/>
                  </a:lnTo>
                  <a:lnTo>
                    <a:pt x="27" y="259"/>
                  </a:lnTo>
                  <a:lnTo>
                    <a:pt x="23" y="246"/>
                  </a:lnTo>
                  <a:lnTo>
                    <a:pt x="17" y="234"/>
                  </a:lnTo>
                  <a:lnTo>
                    <a:pt x="15" y="227"/>
                  </a:lnTo>
                  <a:lnTo>
                    <a:pt x="15" y="219"/>
                  </a:lnTo>
                  <a:lnTo>
                    <a:pt x="15" y="208"/>
                  </a:lnTo>
                  <a:lnTo>
                    <a:pt x="15" y="200"/>
                  </a:lnTo>
                  <a:lnTo>
                    <a:pt x="15" y="197"/>
                  </a:lnTo>
                  <a:lnTo>
                    <a:pt x="8" y="193"/>
                  </a:lnTo>
                  <a:lnTo>
                    <a:pt x="8" y="187"/>
                  </a:lnTo>
                  <a:lnTo>
                    <a:pt x="8" y="180"/>
                  </a:lnTo>
                  <a:lnTo>
                    <a:pt x="8" y="172"/>
                  </a:lnTo>
                  <a:lnTo>
                    <a:pt x="8" y="166"/>
                  </a:lnTo>
                  <a:lnTo>
                    <a:pt x="6" y="164"/>
                  </a:lnTo>
                  <a:lnTo>
                    <a:pt x="4" y="161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0" y="149"/>
                  </a:lnTo>
                  <a:lnTo>
                    <a:pt x="4" y="138"/>
                  </a:lnTo>
                  <a:lnTo>
                    <a:pt x="6" y="125"/>
                  </a:lnTo>
                  <a:lnTo>
                    <a:pt x="8" y="115"/>
                  </a:lnTo>
                  <a:lnTo>
                    <a:pt x="10" y="102"/>
                  </a:lnTo>
                  <a:lnTo>
                    <a:pt x="12" y="83"/>
                  </a:lnTo>
                  <a:lnTo>
                    <a:pt x="13" y="66"/>
                  </a:lnTo>
                  <a:lnTo>
                    <a:pt x="17" y="53"/>
                  </a:lnTo>
                  <a:lnTo>
                    <a:pt x="23" y="42"/>
                  </a:lnTo>
                  <a:lnTo>
                    <a:pt x="30" y="28"/>
                  </a:lnTo>
                  <a:lnTo>
                    <a:pt x="38" y="19"/>
                  </a:lnTo>
                  <a:lnTo>
                    <a:pt x="48" y="11"/>
                  </a:lnTo>
                  <a:lnTo>
                    <a:pt x="59" y="9"/>
                  </a:lnTo>
                  <a:lnTo>
                    <a:pt x="68" y="6"/>
                  </a:lnTo>
                  <a:lnTo>
                    <a:pt x="78" y="4"/>
                  </a:lnTo>
                  <a:lnTo>
                    <a:pt x="84" y="0"/>
                  </a:lnTo>
                  <a:lnTo>
                    <a:pt x="76" y="8"/>
                  </a:lnTo>
                  <a:lnTo>
                    <a:pt x="70" y="19"/>
                  </a:lnTo>
                  <a:lnTo>
                    <a:pt x="68" y="28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3"/>
                  </a:lnTo>
                  <a:lnTo>
                    <a:pt x="70" y="60"/>
                  </a:lnTo>
                  <a:lnTo>
                    <a:pt x="70" y="68"/>
                  </a:lnTo>
                  <a:lnTo>
                    <a:pt x="70" y="79"/>
                  </a:lnTo>
                  <a:lnTo>
                    <a:pt x="70" y="93"/>
                  </a:lnTo>
                  <a:lnTo>
                    <a:pt x="70" y="104"/>
                  </a:lnTo>
                  <a:lnTo>
                    <a:pt x="72" y="110"/>
                  </a:lnTo>
                  <a:lnTo>
                    <a:pt x="74" y="113"/>
                  </a:lnTo>
                  <a:lnTo>
                    <a:pt x="76" y="115"/>
                  </a:lnTo>
                  <a:lnTo>
                    <a:pt x="76" y="119"/>
                  </a:lnTo>
                  <a:lnTo>
                    <a:pt x="72" y="123"/>
                  </a:lnTo>
                  <a:lnTo>
                    <a:pt x="66" y="129"/>
                  </a:lnTo>
                  <a:lnTo>
                    <a:pt x="59" y="134"/>
                  </a:lnTo>
                  <a:lnTo>
                    <a:pt x="53" y="142"/>
                  </a:lnTo>
                  <a:lnTo>
                    <a:pt x="53" y="147"/>
                  </a:lnTo>
                  <a:lnTo>
                    <a:pt x="55" y="153"/>
                  </a:lnTo>
                  <a:lnTo>
                    <a:pt x="57" y="163"/>
                  </a:lnTo>
                  <a:lnTo>
                    <a:pt x="61" y="172"/>
                  </a:lnTo>
                  <a:lnTo>
                    <a:pt x="61" y="178"/>
                  </a:lnTo>
                  <a:lnTo>
                    <a:pt x="59" y="183"/>
                  </a:lnTo>
                  <a:lnTo>
                    <a:pt x="57" y="191"/>
                  </a:lnTo>
                  <a:lnTo>
                    <a:pt x="53" y="198"/>
                  </a:lnTo>
                  <a:lnTo>
                    <a:pt x="51" y="206"/>
                  </a:lnTo>
                  <a:lnTo>
                    <a:pt x="51" y="214"/>
                  </a:lnTo>
                  <a:lnTo>
                    <a:pt x="51" y="221"/>
                  </a:lnTo>
                  <a:lnTo>
                    <a:pt x="49" y="231"/>
                  </a:lnTo>
                  <a:lnTo>
                    <a:pt x="48" y="236"/>
                  </a:lnTo>
                  <a:lnTo>
                    <a:pt x="44" y="238"/>
                  </a:lnTo>
                  <a:lnTo>
                    <a:pt x="38" y="240"/>
                  </a:lnTo>
                  <a:lnTo>
                    <a:pt x="34" y="240"/>
                  </a:lnTo>
                  <a:lnTo>
                    <a:pt x="30" y="238"/>
                  </a:lnTo>
                  <a:lnTo>
                    <a:pt x="36" y="244"/>
                  </a:lnTo>
                  <a:lnTo>
                    <a:pt x="40" y="248"/>
                  </a:lnTo>
                  <a:lnTo>
                    <a:pt x="42" y="249"/>
                  </a:lnTo>
                  <a:lnTo>
                    <a:pt x="46" y="251"/>
                  </a:lnTo>
                  <a:lnTo>
                    <a:pt x="49" y="251"/>
                  </a:lnTo>
                  <a:lnTo>
                    <a:pt x="53" y="253"/>
                  </a:lnTo>
                  <a:lnTo>
                    <a:pt x="55" y="255"/>
                  </a:lnTo>
                  <a:lnTo>
                    <a:pt x="57" y="257"/>
                  </a:lnTo>
                  <a:lnTo>
                    <a:pt x="55" y="263"/>
                  </a:lnTo>
                  <a:lnTo>
                    <a:pt x="51" y="274"/>
                  </a:lnTo>
                  <a:lnTo>
                    <a:pt x="48" y="284"/>
                  </a:lnTo>
                  <a:lnTo>
                    <a:pt x="46" y="291"/>
                  </a:lnTo>
                  <a:lnTo>
                    <a:pt x="46" y="295"/>
                  </a:lnTo>
                  <a:lnTo>
                    <a:pt x="48" y="297"/>
                  </a:lnTo>
                  <a:lnTo>
                    <a:pt x="51" y="299"/>
                  </a:lnTo>
                  <a:lnTo>
                    <a:pt x="57" y="299"/>
                  </a:lnTo>
                  <a:lnTo>
                    <a:pt x="61" y="299"/>
                  </a:lnTo>
                  <a:lnTo>
                    <a:pt x="63" y="295"/>
                  </a:lnTo>
                  <a:lnTo>
                    <a:pt x="65" y="293"/>
                  </a:lnTo>
                  <a:lnTo>
                    <a:pt x="68" y="291"/>
                  </a:lnTo>
                  <a:lnTo>
                    <a:pt x="76" y="291"/>
                  </a:lnTo>
                  <a:lnTo>
                    <a:pt x="85" y="291"/>
                  </a:lnTo>
                  <a:lnTo>
                    <a:pt x="95" y="295"/>
                  </a:lnTo>
                  <a:lnTo>
                    <a:pt x="99" y="299"/>
                  </a:lnTo>
                  <a:close/>
                </a:path>
              </a:pathLst>
            </a:custGeom>
            <a:solidFill>
              <a:srgbClr val="A56B6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949" y="3181"/>
              <a:ext cx="117" cy="417"/>
            </a:xfrm>
            <a:custGeom>
              <a:avLst/>
              <a:gdLst/>
              <a:ahLst/>
              <a:cxnLst>
                <a:cxn ang="0">
                  <a:pos x="34" y="113"/>
                </a:cxn>
                <a:cxn ang="0">
                  <a:pos x="47" y="102"/>
                </a:cxn>
                <a:cxn ang="0">
                  <a:pos x="58" y="90"/>
                </a:cxn>
                <a:cxn ang="0">
                  <a:pos x="71" y="75"/>
                </a:cxn>
                <a:cxn ang="0">
                  <a:pos x="83" y="58"/>
                </a:cxn>
                <a:cxn ang="0">
                  <a:pos x="94" y="43"/>
                </a:cxn>
                <a:cxn ang="0">
                  <a:pos x="104" y="28"/>
                </a:cxn>
                <a:cxn ang="0">
                  <a:pos x="111" y="13"/>
                </a:cxn>
                <a:cxn ang="0">
                  <a:pos x="117" y="0"/>
                </a:cxn>
                <a:cxn ang="0">
                  <a:pos x="107" y="32"/>
                </a:cxn>
                <a:cxn ang="0">
                  <a:pos x="100" y="68"/>
                </a:cxn>
                <a:cxn ang="0">
                  <a:pos x="94" y="105"/>
                </a:cxn>
                <a:cxn ang="0">
                  <a:pos x="89" y="143"/>
                </a:cxn>
                <a:cxn ang="0">
                  <a:pos x="81" y="181"/>
                </a:cxn>
                <a:cxn ang="0">
                  <a:pos x="73" y="219"/>
                </a:cxn>
                <a:cxn ang="0">
                  <a:pos x="64" y="255"/>
                </a:cxn>
                <a:cxn ang="0">
                  <a:pos x="51" y="287"/>
                </a:cxn>
                <a:cxn ang="0">
                  <a:pos x="37" y="319"/>
                </a:cxn>
                <a:cxn ang="0">
                  <a:pos x="24" y="351"/>
                </a:cxn>
                <a:cxn ang="0">
                  <a:pos x="11" y="383"/>
                </a:cxn>
                <a:cxn ang="0">
                  <a:pos x="0" y="417"/>
                </a:cxn>
                <a:cxn ang="0">
                  <a:pos x="1" y="362"/>
                </a:cxn>
                <a:cxn ang="0">
                  <a:pos x="1" y="304"/>
                </a:cxn>
                <a:cxn ang="0">
                  <a:pos x="0" y="253"/>
                </a:cxn>
                <a:cxn ang="0">
                  <a:pos x="0" y="224"/>
                </a:cxn>
                <a:cxn ang="0">
                  <a:pos x="7" y="217"/>
                </a:cxn>
                <a:cxn ang="0">
                  <a:pos x="15" y="206"/>
                </a:cxn>
                <a:cxn ang="0">
                  <a:pos x="20" y="196"/>
                </a:cxn>
                <a:cxn ang="0">
                  <a:pos x="22" y="187"/>
                </a:cxn>
                <a:cxn ang="0">
                  <a:pos x="24" y="187"/>
                </a:cxn>
                <a:cxn ang="0">
                  <a:pos x="26" y="189"/>
                </a:cxn>
                <a:cxn ang="0">
                  <a:pos x="32" y="189"/>
                </a:cxn>
                <a:cxn ang="0">
                  <a:pos x="35" y="190"/>
                </a:cxn>
                <a:cxn ang="0">
                  <a:pos x="35" y="189"/>
                </a:cxn>
                <a:cxn ang="0">
                  <a:pos x="35" y="183"/>
                </a:cxn>
                <a:cxn ang="0">
                  <a:pos x="35" y="177"/>
                </a:cxn>
                <a:cxn ang="0">
                  <a:pos x="34" y="173"/>
                </a:cxn>
                <a:cxn ang="0">
                  <a:pos x="32" y="166"/>
                </a:cxn>
                <a:cxn ang="0">
                  <a:pos x="32" y="151"/>
                </a:cxn>
                <a:cxn ang="0">
                  <a:pos x="32" y="132"/>
                </a:cxn>
                <a:cxn ang="0">
                  <a:pos x="34" y="113"/>
                </a:cxn>
              </a:cxnLst>
              <a:rect l="0" t="0" r="r" b="b"/>
              <a:pathLst>
                <a:path w="117" h="417">
                  <a:moveTo>
                    <a:pt x="34" y="113"/>
                  </a:moveTo>
                  <a:lnTo>
                    <a:pt x="47" y="102"/>
                  </a:lnTo>
                  <a:lnTo>
                    <a:pt x="58" y="90"/>
                  </a:lnTo>
                  <a:lnTo>
                    <a:pt x="71" y="75"/>
                  </a:lnTo>
                  <a:lnTo>
                    <a:pt x="83" y="58"/>
                  </a:lnTo>
                  <a:lnTo>
                    <a:pt x="94" y="43"/>
                  </a:lnTo>
                  <a:lnTo>
                    <a:pt x="104" y="28"/>
                  </a:lnTo>
                  <a:lnTo>
                    <a:pt x="111" y="13"/>
                  </a:lnTo>
                  <a:lnTo>
                    <a:pt x="117" y="0"/>
                  </a:lnTo>
                  <a:lnTo>
                    <a:pt x="107" y="32"/>
                  </a:lnTo>
                  <a:lnTo>
                    <a:pt x="100" y="68"/>
                  </a:lnTo>
                  <a:lnTo>
                    <a:pt x="94" y="105"/>
                  </a:lnTo>
                  <a:lnTo>
                    <a:pt x="89" y="143"/>
                  </a:lnTo>
                  <a:lnTo>
                    <a:pt x="81" y="181"/>
                  </a:lnTo>
                  <a:lnTo>
                    <a:pt x="73" y="219"/>
                  </a:lnTo>
                  <a:lnTo>
                    <a:pt x="64" y="255"/>
                  </a:lnTo>
                  <a:lnTo>
                    <a:pt x="51" y="287"/>
                  </a:lnTo>
                  <a:lnTo>
                    <a:pt x="37" y="319"/>
                  </a:lnTo>
                  <a:lnTo>
                    <a:pt x="24" y="351"/>
                  </a:lnTo>
                  <a:lnTo>
                    <a:pt x="11" y="383"/>
                  </a:lnTo>
                  <a:lnTo>
                    <a:pt x="0" y="417"/>
                  </a:lnTo>
                  <a:lnTo>
                    <a:pt x="1" y="362"/>
                  </a:lnTo>
                  <a:lnTo>
                    <a:pt x="1" y="304"/>
                  </a:lnTo>
                  <a:lnTo>
                    <a:pt x="0" y="253"/>
                  </a:lnTo>
                  <a:lnTo>
                    <a:pt x="0" y="224"/>
                  </a:lnTo>
                  <a:lnTo>
                    <a:pt x="7" y="217"/>
                  </a:lnTo>
                  <a:lnTo>
                    <a:pt x="15" y="206"/>
                  </a:lnTo>
                  <a:lnTo>
                    <a:pt x="20" y="196"/>
                  </a:lnTo>
                  <a:lnTo>
                    <a:pt x="22" y="187"/>
                  </a:lnTo>
                  <a:lnTo>
                    <a:pt x="24" y="187"/>
                  </a:lnTo>
                  <a:lnTo>
                    <a:pt x="26" y="189"/>
                  </a:lnTo>
                  <a:lnTo>
                    <a:pt x="32" y="189"/>
                  </a:lnTo>
                  <a:lnTo>
                    <a:pt x="35" y="190"/>
                  </a:lnTo>
                  <a:lnTo>
                    <a:pt x="35" y="189"/>
                  </a:lnTo>
                  <a:lnTo>
                    <a:pt x="35" y="183"/>
                  </a:lnTo>
                  <a:lnTo>
                    <a:pt x="35" y="177"/>
                  </a:lnTo>
                  <a:lnTo>
                    <a:pt x="34" y="173"/>
                  </a:lnTo>
                  <a:lnTo>
                    <a:pt x="32" y="166"/>
                  </a:lnTo>
                  <a:lnTo>
                    <a:pt x="32" y="151"/>
                  </a:lnTo>
                  <a:lnTo>
                    <a:pt x="32" y="132"/>
                  </a:lnTo>
                  <a:lnTo>
                    <a:pt x="34" y="113"/>
                  </a:lnTo>
                  <a:close/>
                </a:path>
              </a:pathLst>
            </a:custGeom>
            <a:solidFill>
              <a:srgbClr val="FFBFD8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981" y="3653"/>
              <a:ext cx="343" cy="1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4"/>
                </a:cxn>
                <a:cxn ang="0">
                  <a:pos x="7" y="4"/>
                </a:cxn>
                <a:cxn ang="0">
                  <a:pos x="26" y="11"/>
                </a:cxn>
                <a:cxn ang="0">
                  <a:pos x="49" y="19"/>
                </a:cxn>
                <a:cxn ang="0">
                  <a:pos x="68" y="25"/>
                </a:cxn>
                <a:cxn ang="0">
                  <a:pos x="85" y="28"/>
                </a:cxn>
                <a:cxn ang="0">
                  <a:pos x="117" y="32"/>
                </a:cxn>
                <a:cxn ang="0">
                  <a:pos x="157" y="34"/>
                </a:cxn>
                <a:cxn ang="0">
                  <a:pos x="187" y="38"/>
                </a:cxn>
                <a:cxn ang="0">
                  <a:pos x="204" y="42"/>
                </a:cxn>
                <a:cxn ang="0">
                  <a:pos x="231" y="45"/>
                </a:cxn>
                <a:cxn ang="0">
                  <a:pos x="244" y="42"/>
                </a:cxn>
                <a:cxn ang="0">
                  <a:pos x="271" y="30"/>
                </a:cxn>
                <a:cxn ang="0">
                  <a:pos x="282" y="28"/>
                </a:cxn>
                <a:cxn ang="0">
                  <a:pos x="299" y="28"/>
                </a:cxn>
                <a:cxn ang="0">
                  <a:pos x="318" y="32"/>
                </a:cxn>
                <a:cxn ang="0">
                  <a:pos x="337" y="43"/>
                </a:cxn>
                <a:cxn ang="0">
                  <a:pos x="335" y="53"/>
                </a:cxn>
                <a:cxn ang="0">
                  <a:pos x="318" y="59"/>
                </a:cxn>
                <a:cxn ang="0">
                  <a:pos x="307" y="64"/>
                </a:cxn>
                <a:cxn ang="0">
                  <a:pos x="280" y="64"/>
                </a:cxn>
                <a:cxn ang="0">
                  <a:pos x="271" y="72"/>
                </a:cxn>
                <a:cxn ang="0">
                  <a:pos x="280" y="100"/>
                </a:cxn>
                <a:cxn ang="0">
                  <a:pos x="265" y="96"/>
                </a:cxn>
                <a:cxn ang="0">
                  <a:pos x="231" y="76"/>
                </a:cxn>
                <a:cxn ang="0">
                  <a:pos x="193" y="68"/>
                </a:cxn>
                <a:cxn ang="0">
                  <a:pos x="155" y="66"/>
                </a:cxn>
                <a:cxn ang="0">
                  <a:pos x="127" y="66"/>
                </a:cxn>
                <a:cxn ang="0">
                  <a:pos x="102" y="62"/>
                </a:cxn>
                <a:cxn ang="0">
                  <a:pos x="89" y="55"/>
                </a:cxn>
                <a:cxn ang="0">
                  <a:pos x="64" y="36"/>
                </a:cxn>
                <a:cxn ang="0">
                  <a:pos x="43" y="26"/>
                </a:cxn>
                <a:cxn ang="0">
                  <a:pos x="11" y="17"/>
                </a:cxn>
              </a:cxnLst>
              <a:rect l="0" t="0" r="r" b="b"/>
              <a:pathLst>
                <a:path w="343" h="112">
                  <a:moveTo>
                    <a:pt x="0" y="13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7" y="4"/>
                  </a:lnTo>
                  <a:lnTo>
                    <a:pt x="17" y="8"/>
                  </a:lnTo>
                  <a:lnTo>
                    <a:pt x="26" y="11"/>
                  </a:lnTo>
                  <a:lnTo>
                    <a:pt x="38" y="15"/>
                  </a:lnTo>
                  <a:lnTo>
                    <a:pt x="49" y="19"/>
                  </a:lnTo>
                  <a:lnTo>
                    <a:pt x="60" y="23"/>
                  </a:lnTo>
                  <a:lnTo>
                    <a:pt x="68" y="25"/>
                  </a:lnTo>
                  <a:lnTo>
                    <a:pt x="75" y="26"/>
                  </a:lnTo>
                  <a:lnTo>
                    <a:pt x="85" y="28"/>
                  </a:lnTo>
                  <a:lnTo>
                    <a:pt x="100" y="30"/>
                  </a:lnTo>
                  <a:lnTo>
                    <a:pt x="117" y="32"/>
                  </a:lnTo>
                  <a:lnTo>
                    <a:pt x="138" y="32"/>
                  </a:lnTo>
                  <a:lnTo>
                    <a:pt x="157" y="34"/>
                  </a:lnTo>
                  <a:lnTo>
                    <a:pt x="174" y="36"/>
                  </a:lnTo>
                  <a:lnTo>
                    <a:pt x="187" y="38"/>
                  </a:lnTo>
                  <a:lnTo>
                    <a:pt x="195" y="38"/>
                  </a:lnTo>
                  <a:lnTo>
                    <a:pt x="204" y="42"/>
                  </a:lnTo>
                  <a:lnTo>
                    <a:pt x="219" y="43"/>
                  </a:lnTo>
                  <a:lnTo>
                    <a:pt x="231" y="45"/>
                  </a:lnTo>
                  <a:lnTo>
                    <a:pt x="236" y="45"/>
                  </a:lnTo>
                  <a:lnTo>
                    <a:pt x="244" y="42"/>
                  </a:lnTo>
                  <a:lnTo>
                    <a:pt x="257" y="36"/>
                  </a:lnTo>
                  <a:lnTo>
                    <a:pt x="271" y="30"/>
                  </a:lnTo>
                  <a:lnTo>
                    <a:pt x="278" y="28"/>
                  </a:lnTo>
                  <a:lnTo>
                    <a:pt x="282" y="28"/>
                  </a:lnTo>
                  <a:lnTo>
                    <a:pt x="290" y="28"/>
                  </a:lnTo>
                  <a:lnTo>
                    <a:pt x="299" y="28"/>
                  </a:lnTo>
                  <a:lnTo>
                    <a:pt x="308" y="30"/>
                  </a:lnTo>
                  <a:lnTo>
                    <a:pt x="318" y="32"/>
                  </a:lnTo>
                  <a:lnTo>
                    <a:pt x="327" y="38"/>
                  </a:lnTo>
                  <a:lnTo>
                    <a:pt x="337" y="43"/>
                  </a:lnTo>
                  <a:lnTo>
                    <a:pt x="343" y="51"/>
                  </a:lnTo>
                  <a:lnTo>
                    <a:pt x="335" y="53"/>
                  </a:lnTo>
                  <a:lnTo>
                    <a:pt x="326" y="57"/>
                  </a:lnTo>
                  <a:lnTo>
                    <a:pt x="318" y="59"/>
                  </a:lnTo>
                  <a:lnTo>
                    <a:pt x="312" y="62"/>
                  </a:lnTo>
                  <a:lnTo>
                    <a:pt x="307" y="64"/>
                  </a:lnTo>
                  <a:lnTo>
                    <a:pt x="295" y="64"/>
                  </a:lnTo>
                  <a:lnTo>
                    <a:pt x="280" y="64"/>
                  </a:lnTo>
                  <a:lnTo>
                    <a:pt x="263" y="62"/>
                  </a:lnTo>
                  <a:lnTo>
                    <a:pt x="271" y="72"/>
                  </a:lnTo>
                  <a:lnTo>
                    <a:pt x="276" y="87"/>
                  </a:lnTo>
                  <a:lnTo>
                    <a:pt x="280" y="100"/>
                  </a:lnTo>
                  <a:lnTo>
                    <a:pt x="280" y="112"/>
                  </a:lnTo>
                  <a:lnTo>
                    <a:pt x="265" y="96"/>
                  </a:lnTo>
                  <a:lnTo>
                    <a:pt x="248" y="85"/>
                  </a:lnTo>
                  <a:lnTo>
                    <a:pt x="231" y="76"/>
                  </a:lnTo>
                  <a:lnTo>
                    <a:pt x="212" y="72"/>
                  </a:lnTo>
                  <a:lnTo>
                    <a:pt x="193" y="68"/>
                  </a:lnTo>
                  <a:lnTo>
                    <a:pt x="174" y="66"/>
                  </a:lnTo>
                  <a:lnTo>
                    <a:pt x="155" y="66"/>
                  </a:lnTo>
                  <a:lnTo>
                    <a:pt x="140" y="66"/>
                  </a:lnTo>
                  <a:lnTo>
                    <a:pt x="127" y="66"/>
                  </a:lnTo>
                  <a:lnTo>
                    <a:pt x="113" y="64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89" y="55"/>
                  </a:lnTo>
                  <a:lnTo>
                    <a:pt x="77" y="45"/>
                  </a:lnTo>
                  <a:lnTo>
                    <a:pt x="64" y="36"/>
                  </a:lnTo>
                  <a:lnTo>
                    <a:pt x="55" y="30"/>
                  </a:lnTo>
                  <a:lnTo>
                    <a:pt x="43" y="26"/>
                  </a:lnTo>
                  <a:lnTo>
                    <a:pt x="28" y="21"/>
                  </a:lnTo>
                  <a:lnTo>
                    <a:pt x="1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4C9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4310" y="3413"/>
              <a:ext cx="142" cy="459"/>
            </a:xfrm>
            <a:custGeom>
              <a:avLst/>
              <a:gdLst/>
              <a:ahLst/>
              <a:cxnLst>
                <a:cxn ang="0">
                  <a:pos x="108" y="435"/>
                </a:cxn>
                <a:cxn ang="0">
                  <a:pos x="123" y="389"/>
                </a:cxn>
                <a:cxn ang="0">
                  <a:pos x="131" y="369"/>
                </a:cxn>
                <a:cxn ang="0">
                  <a:pos x="131" y="350"/>
                </a:cxn>
                <a:cxn ang="0">
                  <a:pos x="129" y="333"/>
                </a:cxn>
                <a:cxn ang="0">
                  <a:pos x="133" y="302"/>
                </a:cxn>
                <a:cxn ang="0">
                  <a:pos x="142" y="282"/>
                </a:cxn>
                <a:cxn ang="0">
                  <a:pos x="140" y="249"/>
                </a:cxn>
                <a:cxn ang="0">
                  <a:pos x="129" y="225"/>
                </a:cxn>
                <a:cxn ang="0">
                  <a:pos x="120" y="189"/>
                </a:cxn>
                <a:cxn ang="0">
                  <a:pos x="110" y="164"/>
                </a:cxn>
                <a:cxn ang="0">
                  <a:pos x="112" y="140"/>
                </a:cxn>
                <a:cxn ang="0">
                  <a:pos x="110" y="110"/>
                </a:cxn>
                <a:cxn ang="0">
                  <a:pos x="103" y="38"/>
                </a:cxn>
                <a:cxn ang="0">
                  <a:pos x="93" y="0"/>
                </a:cxn>
                <a:cxn ang="0">
                  <a:pos x="84" y="0"/>
                </a:cxn>
                <a:cxn ang="0">
                  <a:pos x="76" y="11"/>
                </a:cxn>
                <a:cxn ang="0">
                  <a:pos x="65" y="34"/>
                </a:cxn>
                <a:cxn ang="0">
                  <a:pos x="46" y="60"/>
                </a:cxn>
                <a:cxn ang="0">
                  <a:pos x="17" y="87"/>
                </a:cxn>
                <a:cxn ang="0">
                  <a:pos x="14" y="93"/>
                </a:cxn>
                <a:cxn ang="0">
                  <a:pos x="40" y="77"/>
                </a:cxn>
                <a:cxn ang="0">
                  <a:pos x="67" y="60"/>
                </a:cxn>
                <a:cxn ang="0">
                  <a:pos x="86" y="43"/>
                </a:cxn>
                <a:cxn ang="0">
                  <a:pos x="93" y="53"/>
                </a:cxn>
                <a:cxn ang="0">
                  <a:pos x="93" y="77"/>
                </a:cxn>
                <a:cxn ang="0">
                  <a:pos x="91" y="89"/>
                </a:cxn>
                <a:cxn ang="0">
                  <a:pos x="91" y="98"/>
                </a:cxn>
                <a:cxn ang="0">
                  <a:pos x="93" y="113"/>
                </a:cxn>
                <a:cxn ang="0">
                  <a:pos x="91" y="166"/>
                </a:cxn>
                <a:cxn ang="0">
                  <a:pos x="104" y="212"/>
                </a:cxn>
                <a:cxn ang="0">
                  <a:pos x="120" y="255"/>
                </a:cxn>
                <a:cxn ang="0">
                  <a:pos x="116" y="280"/>
                </a:cxn>
                <a:cxn ang="0">
                  <a:pos x="112" y="293"/>
                </a:cxn>
                <a:cxn ang="0">
                  <a:pos x="112" y="306"/>
                </a:cxn>
                <a:cxn ang="0">
                  <a:pos x="108" y="314"/>
                </a:cxn>
                <a:cxn ang="0">
                  <a:pos x="106" y="321"/>
                </a:cxn>
                <a:cxn ang="0">
                  <a:pos x="106" y="331"/>
                </a:cxn>
                <a:cxn ang="0">
                  <a:pos x="108" y="346"/>
                </a:cxn>
                <a:cxn ang="0">
                  <a:pos x="114" y="380"/>
                </a:cxn>
                <a:cxn ang="0">
                  <a:pos x="108" y="408"/>
                </a:cxn>
                <a:cxn ang="0">
                  <a:pos x="95" y="448"/>
                </a:cxn>
                <a:cxn ang="0">
                  <a:pos x="97" y="457"/>
                </a:cxn>
                <a:cxn ang="0">
                  <a:pos x="103" y="454"/>
                </a:cxn>
              </a:cxnLst>
              <a:rect l="0" t="0" r="r" b="b"/>
              <a:pathLst>
                <a:path w="142" h="459">
                  <a:moveTo>
                    <a:pt x="104" y="452"/>
                  </a:moveTo>
                  <a:lnTo>
                    <a:pt x="108" y="435"/>
                  </a:lnTo>
                  <a:lnTo>
                    <a:pt x="116" y="412"/>
                  </a:lnTo>
                  <a:lnTo>
                    <a:pt x="123" y="389"/>
                  </a:lnTo>
                  <a:lnTo>
                    <a:pt x="129" y="376"/>
                  </a:lnTo>
                  <a:lnTo>
                    <a:pt x="131" y="369"/>
                  </a:lnTo>
                  <a:lnTo>
                    <a:pt x="133" y="359"/>
                  </a:lnTo>
                  <a:lnTo>
                    <a:pt x="131" y="350"/>
                  </a:lnTo>
                  <a:lnTo>
                    <a:pt x="129" y="342"/>
                  </a:lnTo>
                  <a:lnTo>
                    <a:pt x="129" y="333"/>
                  </a:lnTo>
                  <a:lnTo>
                    <a:pt x="129" y="317"/>
                  </a:lnTo>
                  <a:lnTo>
                    <a:pt x="133" y="302"/>
                  </a:lnTo>
                  <a:lnTo>
                    <a:pt x="137" y="293"/>
                  </a:lnTo>
                  <a:lnTo>
                    <a:pt x="142" y="282"/>
                  </a:lnTo>
                  <a:lnTo>
                    <a:pt x="142" y="266"/>
                  </a:lnTo>
                  <a:lnTo>
                    <a:pt x="140" y="249"/>
                  </a:lnTo>
                  <a:lnTo>
                    <a:pt x="135" y="238"/>
                  </a:lnTo>
                  <a:lnTo>
                    <a:pt x="129" y="225"/>
                  </a:lnTo>
                  <a:lnTo>
                    <a:pt x="123" y="208"/>
                  </a:lnTo>
                  <a:lnTo>
                    <a:pt x="120" y="189"/>
                  </a:lnTo>
                  <a:lnTo>
                    <a:pt x="114" y="176"/>
                  </a:lnTo>
                  <a:lnTo>
                    <a:pt x="110" y="164"/>
                  </a:lnTo>
                  <a:lnTo>
                    <a:pt x="110" y="153"/>
                  </a:lnTo>
                  <a:lnTo>
                    <a:pt x="112" y="140"/>
                  </a:lnTo>
                  <a:lnTo>
                    <a:pt x="112" y="128"/>
                  </a:lnTo>
                  <a:lnTo>
                    <a:pt x="110" y="110"/>
                  </a:lnTo>
                  <a:lnTo>
                    <a:pt x="106" y="77"/>
                  </a:lnTo>
                  <a:lnTo>
                    <a:pt x="103" y="38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11"/>
                  </a:lnTo>
                  <a:lnTo>
                    <a:pt x="72" y="23"/>
                  </a:lnTo>
                  <a:lnTo>
                    <a:pt x="65" y="34"/>
                  </a:lnTo>
                  <a:lnTo>
                    <a:pt x="57" y="47"/>
                  </a:lnTo>
                  <a:lnTo>
                    <a:pt x="46" y="60"/>
                  </a:lnTo>
                  <a:lnTo>
                    <a:pt x="33" y="74"/>
                  </a:lnTo>
                  <a:lnTo>
                    <a:pt x="17" y="87"/>
                  </a:lnTo>
                  <a:lnTo>
                    <a:pt x="0" y="98"/>
                  </a:lnTo>
                  <a:lnTo>
                    <a:pt x="14" y="93"/>
                  </a:lnTo>
                  <a:lnTo>
                    <a:pt x="27" y="85"/>
                  </a:lnTo>
                  <a:lnTo>
                    <a:pt x="40" y="77"/>
                  </a:lnTo>
                  <a:lnTo>
                    <a:pt x="55" y="68"/>
                  </a:lnTo>
                  <a:lnTo>
                    <a:pt x="67" y="60"/>
                  </a:lnTo>
                  <a:lnTo>
                    <a:pt x="78" y="51"/>
                  </a:lnTo>
                  <a:lnTo>
                    <a:pt x="86" y="43"/>
                  </a:lnTo>
                  <a:lnTo>
                    <a:pt x="91" y="38"/>
                  </a:lnTo>
                  <a:lnTo>
                    <a:pt x="93" y="53"/>
                  </a:lnTo>
                  <a:lnTo>
                    <a:pt x="93" y="66"/>
                  </a:lnTo>
                  <a:lnTo>
                    <a:pt x="93" y="77"/>
                  </a:lnTo>
                  <a:lnTo>
                    <a:pt x="93" y="85"/>
                  </a:lnTo>
                  <a:lnTo>
                    <a:pt x="91" y="89"/>
                  </a:lnTo>
                  <a:lnTo>
                    <a:pt x="91" y="94"/>
                  </a:lnTo>
                  <a:lnTo>
                    <a:pt x="91" y="98"/>
                  </a:lnTo>
                  <a:lnTo>
                    <a:pt x="93" y="102"/>
                  </a:lnTo>
                  <a:lnTo>
                    <a:pt x="93" y="113"/>
                  </a:lnTo>
                  <a:lnTo>
                    <a:pt x="91" y="138"/>
                  </a:lnTo>
                  <a:lnTo>
                    <a:pt x="91" y="166"/>
                  </a:lnTo>
                  <a:lnTo>
                    <a:pt x="97" y="191"/>
                  </a:lnTo>
                  <a:lnTo>
                    <a:pt x="104" y="212"/>
                  </a:lnTo>
                  <a:lnTo>
                    <a:pt x="114" y="234"/>
                  </a:lnTo>
                  <a:lnTo>
                    <a:pt x="120" y="255"/>
                  </a:lnTo>
                  <a:lnTo>
                    <a:pt x="120" y="270"/>
                  </a:lnTo>
                  <a:lnTo>
                    <a:pt x="116" y="280"/>
                  </a:lnTo>
                  <a:lnTo>
                    <a:pt x="114" y="287"/>
                  </a:lnTo>
                  <a:lnTo>
                    <a:pt x="112" y="293"/>
                  </a:lnTo>
                  <a:lnTo>
                    <a:pt x="112" y="300"/>
                  </a:lnTo>
                  <a:lnTo>
                    <a:pt x="112" y="306"/>
                  </a:lnTo>
                  <a:lnTo>
                    <a:pt x="110" y="310"/>
                  </a:lnTo>
                  <a:lnTo>
                    <a:pt x="108" y="314"/>
                  </a:lnTo>
                  <a:lnTo>
                    <a:pt x="106" y="317"/>
                  </a:lnTo>
                  <a:lnTo>
                    <a:pt x="106" y="321"/>
                  </a:lnTo>
                  <a:lnTo>
                    <a:pt x="106" y="325"/>
                  </a:lnTo>
                  <a:lnTo>
                    <a:pt x="106" y="331"/>
                  </a:lnTo>
                  <a:lnTo>
                    <a:pt x="106" y="336"/>
                  </a:lnTo>
                  <a:lnTo>
                    <a:pt x="108" y="346"/>
                  </a:lnTo>
                  <a:lnTo>
                    <a:pt x="112" y="363"/>
                  </a:lnTo>
                  <a:lnTo>
                    <a:pt x="114" y="380"/>
                  </a:lnTo>
                  <a:lnTo>
                    <a:pt x="114" y="393"/>
                  </a:lnTo>
                  <a:lnTo>
                    <a:pt x="108" y="408"/>
                  </a:lnTo>
                  <a:lnTo>
                    <a:pt x="101" y="429"/>
                  </a:lnTo>
                  <a:lnTo>
                    <a:pt x="95" y="448"/>
                  </a:lnTo>
                  <a:lnTo>
                    <a:pt x="93" y="459"/>
                  </a:lnTo>
                  <a:lnTo>
                    <a:pt x="97" y="457"/>
                  </a:lnTo>
                  <a:lnTo>
                    <a:pt x="101" y="455"/>
                  </a:lnTo>
                  <a:lnTo>
                    <a:pt x="103" y="454"/>
                  </a:lnTo>
                  <a:lnTo>
                    <a:pt x="104" y="452"/>
                  </a:lnTo>
                  <a:close/>
                </a:path>
              </a:pathLst>
            </a:custGeom>
            <a:solidFill>
              <a:srgbClr val="003384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3823" y="2874"/>
              <a:ext cx="260" cy="431"/>
            </a:xfrm>
            <a:custGeom>
              <a:avLst/>
              <a:gdLst/>
              <a:ahLst/>
              <a:cxnLst>
                <a:cxn ang="0">
                  <a:pos x="110" y="418"/>
                </a:cxn>
                <a:cxn ang="0">
                  <a:pos x="141" y="431"/>
                </a:cxn>
                <a:cxn ang="0">
                  <a:pos x="160" y="420"/>
                </a:cxn>
                <a:cxn ang="0">
                  <a:pos x="197" y="382"/>
                </a:cxn>
                <a:cxn ang="0">
                  <a:pos x="230" y="335"/>
                </a:cxn>
                <a:cxn ang="0">
                  <a:pos x="243" y="305"/>
                </a:cxn>
                <a:cxn ang="0">
                  <a:pos x="245" y="299"/>
                </a:cxn>
                <a:cxn ang="0">
                  <a:pos x="249" y="286"/>
                </a:cxn>
                <a:cxn ang="0">
                  <a:pos x="245" y="278"/>
                </a:cxn>
                <a:cxn ang="0">
                  <a:pos x="235" y="272"/>
                </a:cxn>
                <a:cxn ang="0">
                  <a:pos x="237" y="238"/>
                </a:cxn>
                <a:cxn ang="0">
                  <a:pos x="258" y="191"/>
                </a:cxn>
                <a:cxn ang="0">
                  <a:pos x="254" y="153"/>
                </a:cxn>
                <a:cxn ang="0">
                  <a:pos x="237" y="152"/>
                </a:cxn>
                <a:cxn ang="0">
                  <a:pos x="226" y="163"/>
                </a:cxn>
                <a:cxn ang="0">
                  <a:pos x="215" y="174"/>
                </a:cxn>
                <a:cxn ang="0">
                  <a:pos x="203" y="182"/>
                </a:cxn>
                <a:cxn ang="0">
                  <a:pos x="194" y="172"/>
                </a:cxn>
                <a:cxn ang="0">
                  <a:pos x="190" y="150"/>
                </a:cxn>
                <a:cxn ang="0">
                  <a:pos x="180" y="119"/>
                </a:cxn>
                <a:cxn ang="0">
                  <a:pos x="179" y="102"/>
                </a:cxn>
                <a:cxn ang="0">
                  <a:pos x="169" y="78"/>
                </a:cxn>
                <a:cxn ang="0">
                  <a:pos x="177" y="55"/>
                </a:cxn>
                <a:cxn ang="0">
                  <a:pos x="173" y="27"/>
                </a:cxn>
                <a:cxn ang="0">
                  <a:pos x="150" y="15"/>
                </a:cxn>
                <a:cxn ang="0">
                  <a:pos x="131" y="4"/>
                </a:cxn>
                <a:cxn ang="0">
                  <a:pos x="105" y="6"/>
                </a:cxn>
                <a:cxn ang="0">
                  <a:pos x="88" y="2"/>
                </a:cxn>
                <a:cxn ang="0">
                  <a:pos x="69" y="0"/>
                </a:cxn>
                <a:cxn ang="0">
                  <a:pos x="46" y="14"/>
                </a:cxn>
                <a:cxn ang="0">
                  <a:pos x="36" y="44"/>
                </a:cxn>
                <a:cxn ang="0">
                  <a:pos x="40" y="66"/>
                </a:cxn>
                <a:cxn ang="0">
                  <a:pos x="40" y="99"/>
                </a:cxn>
                <a:cxn ang="0">
                  <a:pos x="44" y="119"/>
                </a:cxn>
                <a:cxn ang="0">
                  <a:pos x="42" y="129"/>
                </a:cxn>
                <a:cxn ang="0">
                  <a:pos x="23" y="148"/>
                </a:cxn>
                <a:cxn ang="0">
                  <a:pos x="27" y="169"/>
                </a:cxn>
                <a:cxn ang="0">
                  <a:pos x="29" y="189"/>
                </a:cxn>
                <a:cxn ang="0">
                  <a:pos x="21" y="212"/>
                </a:cxn>
                <a:cxn ang="0">
                  <a:pos x="19" y="237"/>
                </a:cxn>
                <a:cxn ang="0">
                  <a:pos x="8" y="246"/>
                </a:cxn>
                <a:cxn ang="0">
                  <a:pos x="6" y="250"/>
                </a:cxn>
                <a:cxn ang="0">
                  <a:pos x="16" y="257"/>
                </a:cxn>
                <a:cxn ang="0">
                  <a:pos x="25" y="261"/>
                </a:cxn>
                <a:cxn ang="0">
                  <a:pos x="21" y="280"/>
                </a:cxn>
                <a:cxn ang="0">
                  <a:pos x="16" y="301"/>
                </a:cxn>
                <a:cxn ang="0">
                  <a:pos x="27" y="305"/>
                </a:cxn>
                <a:cxn ang="0">
                  <a:pos x="35" y="299"/>
                </a:cxn>
                <a:cxn ang="0">
                  <a:pos x="55" y="297"/>
                </a:cxn>
                <a:cxn ang="0">
                  <a:pos x="65" y="310"/>
                </a:cxn>
                <a:cxn ang="0">
                  <a:pos x="59" y="327"/>
                </a:cxn>
                <a:cxn ang="0">
                  <a:pos x="50" y="333"/>
                </a:cxn>
                <a:cxn ang="0">
                  <a:pos x="38" y="335"/>
                </a:cxn>
                <a:cxn ang="0">
                  <a:pos x="31" y="339"/>
                </a:cxn>
                <a:cxn ang="0">
                  <a:pos x="46" y="344"/>
                </a:cxn>
                <a:cxn ang="0">
                  <a:pos x="67" y="341"/>
                </a:cxn>
                <a:cxn ang="0">
                  <a:pos x="69" y="346"/>
                </a:cxn>
                <a:cxn ang="0">
                  <a:pos x="59" y="359"/>
                </a:cxn>
                <a:cxn ang="0">
                  <a:pos x="65" y="376"/>
                </a:cxn>
                <a:cxn ang="0">
                  <a:pos x="46" y="382"/>
                </a:cxn>
                <a:cxn ang="0">
                  <a:pos x="63" y="390"/>
                </a:cxn>
              </a:cxnLst>
              <a:rect l="0" t="0" r="r" b="b"/>
              <a:pathLst>
                <a:path w="260" h="431">
                  <a:moveTo>
                    <a:pt x="88" y="388"/>
                  </a:moveTo>
                  <a:lnTo>
                    <a:pt x="97" y="403"/>
                  </a:lnTo>
                  <a:lnTo>
                    <a:pt x="110" y="418"/>
                  </a:lnTo>
                  <a:lnTo>
                    <a:pt x="124" y="427"/>
                  </a:lnTo>
                  <a:lnTo>
                    <a:pt x="135" y="431"/>
                  </a:lnTo>
                  <a:lnTo>
                    <a:pt x="141" y="431"/>
                  </a:lnTo>
                  <a:lnTo>
                    <a:pt x="146" y="427"/>
                  </a:lnTo>
                  <a:lnTo>
                    <a:pt x="152" y="426"/>
                  </a:lnTo>
                  <a:lnTo>
                    <a:pt x="160" y="420"/>
                  </a:lnTo>
                  <a:lnTo>
                    <a:pt x="173" y="409"/>
                  </a:lnTo>
                  <a:lnTo>
                    <a:pt x="184" y="397"/>
                  </a:lnTo>
                  <a:lnTo>
                    <a:pt x="197" y="382"/>
                  </a:lnTo>
                  <a:lnTo>
                    <a:pt x="209" y="365"/>
                  </a:lnTo>
                  <a:lnTo>
                    <a:pt x="220" y="350"/>
                  </a:lnTo>
                  <a:lnTo>
                    <a:pt x="230" y="335"/>
                  </a:lnTo>
                  <a:lnTo>
                    <a:pt x="237" y="320"/>
                  </a:lnTo>
                  <a:lnTo>
                    <a:pt x="243" y="307"/>
                  </a:lnTo>
                  <a:lnTo>
                    <a:pt x="243" y="305"/>
                  </a:lnTo>
                  <a:lnTo>
                    <a:pt x="245" y="303"/>
                  </a:lnTo>
                  <a:lnTo>
                    <a:pt x="245" y="301"/>
                  </a:lnTo>
                  <a:lnTo>
                    <a:pt x="245" y="299"/>
                  </a:lnTo>
                  <a:lnTo>
                    <a:pt x="247" y="293"/>
                  </a:lnTo>
                  <a:lnTo>
                    <a:pt x="247" y="288"/>
                  </a:lnTo>
                  <a:lnTo>
                    <a:pt x="249" y="286"/>
                  </a:lnTo>
                  <a:lnTo>
                    <a:pt x="249" y="284"/>
                  </a:lnTo>
                  <a:lnTo>
                    <a:pt x="247" y="280"/>
                  </a:lnTo>
                  <a:lnTo>
                    <a:pt x="245" y="278"/>
                  </a:lnTo>
                  <a:lnTo>
                    <a:pt x="241" y="278"/>
                  </a:lnTo>
                  <a:lnTo>
                    <a:pt x="237" y="276"/>
                  </a:lnTo>
                  <a:lnTo>
                    <a:pt x="235" y="272"/>
                  </a:lnTo>
                  <a:lnTo>
                    <a:pt x="235" y="263"/>
                  </a:lnTo>
                  <a:lnTo>
                    <a:pt x="237" y="250"/>
                  </a:lnTo>
                  <a:lnTo>
                    <a:pt x="237" y="238"/>
                  </a:lnTo>
                  <a:lnTo>
                    <a:pt x="247" y="223"/>
                  </a:lnTo>
                  <a:lnTo>
                    <a:pt x="254" y="206"/>
                  </a:lnTo>
                  <a:lnTo>
                    <a:pt x="258" y="191"/>
                  </a:lnTo>
                  <a:lnTo>
                    <a:pt x="260" y="176"/>
                  </a:lnTo>
                  <a:lnTo>
                    <a:pt x="260" y="163"/>
                  </a:lnTo>
                  <a:lnTo>
                    <a:pt x="254" y="153"/>
                  </a:lnTo>
                  <a:lnTo>
                    <a:pt x="249" y="150"/>
                  </a:lnTo>
                  <a:lnTo>
                    <a:pt x="243" y="150"/>
                  </a:lnTo>
                  <a:lnTo>
                    <a:pt x="237" y="152"/>
                  </a:lnTo>
                  <a:lnTo>
                    <a:pt x="232" y="155"/>
                  </a:lnTo>
                  <a:lnTo>
                    <a:pt x="228" y="159"/>
                  </a:lnTo>
                  <a:lnTo>
                    <a:pt x="226" y="163"/>
                  </a:lnTo>
                  <a:lnTo>
                    <a:pt x="224" y="167"/>
                  </a:lnTo>
                  <a:lnTo>
                    <a:pt x="220" y="170"/>
                  </a:lnTo>
                  <a:lnTo>
                    <a:pt x="215" y="174"/>
                  </a:lnTo>
                  <a:lnTo>
                    <a:pt x="211" y="178"/>
                  </a:lnTo>
                  <a:lnTo>
                    <a:pt x="207" y="182"/>
                  </a:lnTo>
                  <a:lnTo>
                    <a:pt x="203" y="182"/>
                  </a:lnTo>
                  <a:lnTo>
                    <a:pt x="199" y="182"/>
                  </a:lnTo>
                  <a:lnTo>
                    <a:pt x="196" y="178"/>
                  </a:lnTo>
                  <a:lnTo>
                    <a:pt x="194" y="172"/>
                  </a:lnTo>
                  <a:lnTo>
                    <a:pt x="192" y="163"/>
                  </a:lnTo>
                  <a:lnTo>
                    <a:pt x="190" y="155"/>
                  </a:lnTo>
                  <a:lnTo>
                    <a:pt x="190" y="150"/>
                  </a:lnTo>
                  <a:lnTo>
                    <a:pt x="188" y="142"/>
                  </a:lnTo>
                  <a:lnTo>
                    <a:pt x="184" y="131"/>
                  </a:lnTo>
                  <a:lnTo>
                    <a:pt x="180" y="119"/>
                  </a:lnTo>
                  <a:lnTo>
                    <a:pt x="179" y="112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77" y="95"/>
                  </a:lnTo>
                  <a:lnTo>
                    <a:pt x="173" y="87"/>
                  </a:lnTo>
                  <a:lnTo>
                    <a:pt x="169" y="78"/>
                  </a:lnTo>
                  <a:lnTo>
                    <a:pt x="169" y="68"/>
                  </a:lnTo>
                  <a:lnTo>
                    <a:pt x="171" y="61"/>
                  </a:lnTo>
                  <a:lnTo>
                    <a:pt x="177" y="55"/>
                  </a:lnTo>
                  <a:lnTo>
                    <a:pt x="180" y="46"/>
                  </a:lnTo>
                  <a:lnTo>
                    <a:pt x="179" y="36"/>
                  </a:lnTo>
                  <a:lnTo>
                    <a:pt x="173" y="27"/>
                  </a:lnTo>
                  <a:lnTo>
                    <a:pt x="163" y="23"/>
                  </a:lnTo>
                  <a:lnTo>
                    <a:pt x="156" y="21"/>
                  </a:lnTo>
                  <a:lnTo>
                    <a:pt x="150" y="15"/>
                  </a:lnTo>
                  <a:lnTo>
                    <a:pt x="144" y="12"/>
                  </a:lnTo>
                  <a:lnTo>
                    <a:pt x="139" y="6"/>
                  </a:lnTo>
                  <a:lnTo>
                    <a:pt x="131" y="4"/>
                  </a:lnTo>
                  <a:lnTo>
                    <a:pt x="122" y="4"/>
                  </a:lnTo>
                  <a:lnTo>
                    <a:pt x="112" y="6"/>
                  </a:lnTo>
                  <a:lnTo>
                    <a:pt x="105" y="6"/>
                  </a:lnTo>
                  <a:lnTo>
                    <a:pt x="99" y="6"/>
                  </a:lnTo>
                  <a:lnTo>
                    <a:pt x="93" y="4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59" y="2"/>
                  </a:lnTo>
                  <a:lnTo>
                    <a:pt x="54" y="6"/>
                  </a:lnTo>
                  <a:lnTo>
                    <a:pt x="46" y="14"/>
                  </a:lnTo>
                  <a:lnTo>
                    <a:pt x="40" y="25"/>
                  </a:lnTo>
                  <a:lnTo>
                    <a:pt x="38" y="34"/>
                  </a:lnTo>
                  <a:lnTo>
                    <a:pt x="36" y="44"/>
                  </a:lnTo>
                  <a:lnTo>
                    <a:pt x="38" y="51"/>
                  </a:lnTo>
                  <a:lnTo>
                    <a:pt x="38" y="59"/>
                  </a:lnTo>
                  <a:lnTo>
                    <a:pt x="40" y="66"/>
                  </a:lnTo>
                  <a:lnTo>
                    <a:pt x="40" y="74"/>
                  </a:lnTo>
                  <a:lnTo>
                    <a:pt x="40" y="85"/>
                  </a:lnTo>
                  <a:lnTo>
                    <a:pt x="40" y="99"/>
                  </a:lnTo>
                  <a:lnTo>
                    <a:pt x="40" y="110"/>
                  </a:lnTo>
                  <a:lnTo>
                    <a:pt x="42" y="116"/>
                  </a:lnTo>
                  <a:lnTo>
                    <a:pt x="44" y="119"/>
                  </a:lnTo>
                  <a:lnTo>
                    <a:pt x="46" y="121"/>
                  </a:lnTo>
                  <a:lnTo>
                    <a:pt x="46" y="125"/>
                  </a:lnTo>
                  <a:lnTo>
                    <a:pt x="42" y="129"/>
                  </a:lnTo>
                  <a:lnTo>
                    <a:pt x="36" y="135"/>
                  </a:lnTo>
                  <a:lnTo>
                    <a:pt x="29" y="140"/>
                  </a:lnTo>
                  <a:lnTo>
                    <a:pt x="23" y="148"/>
                  </a:lnTo>
                  <a:lnTo>
                    <a:pt x="23" y="153"/>
                  </a:lnTo>
                  <a:lnTo>
                    <a:pt x="25" y="159"/>
                  </a:lnTo>
                  <a:lnTo>
                    <a:pt x="27" y="169"/>
                  </a:lnTo>
                  <a:lnTo>
                    <a:pt x="31" y="178"/>
                  </a:lnTo>
                  <a:lnTo>
                    <a:pt x="31" y="184"/>
                  </a:lnTo>
                  <a:lnTo>
                    <a:pt x="29" y="189"/>
                  </a:lnTo>
                  <a:lnTo>
                    <a:pt x="27" y="197"/>
                  </a:lnTo>
                  <a:lnTo>
                    <a:pt x="23" y="204"/>
                  </a:lnTo>
                  <a:lnTo>
                    <a:pt x="21" y="212"/>
                  </a:lnTo>
                  <a:lnTo>
                    <a:pt x="21" y="220"/>
                  </a:lnTo>
                  <a:lnTo>
                    <a:pt x="21" y="227"/>
                  </a:lnTo>
                  <a:lnTo>
                    <a:pt x="19" y="237"/>
                  </a:lnTo>
                  <a:lnTo>
                    <a:pt x="18" y="242"/>
                  </a:lnTo>
                  <a:lnTo>
                    <a:pt x="14" y="244"/>
                  </a:lnTo>
                  <a:lnTo>
                    <a:pt x="8" y="246"/>
                  </a:lnTo>
                  <a:lnTo>
                    <a:pt x="4" y="246"/>
                  </a:lnTo>
                  <a:lnTo>
                    <a:pt x="0" y="244"/>
                  </a:lnTo>
                  <a:lnTo>
                    <a:pt x="6" y="250"/>
                  </a:lnTo>
                  <a:lnTo>
                    <a:pt x="10" y="254"/>
                  </a:lnTo>
                  <a:lnTo>
                    <a:pt x="12" y="255"/>
                  </a:lnTo>
                  <a:lnTo>
                    <a:pt x="16" y="257"/>
                  </a:lnTo>
                  <a:lnTo>
                    <a:pt x="19" y="257"/>
                  </a:lnTo>
                  <a:lnTo>
                    <a:pt x="23" y="259"/>
                  </a:lnTo>
                  <a:lnTo>
                    <a:pt x="25" y="261"/>
                  </a:lnTo>
                  <a:lnTo>
                    <a:pt x="27" y="263"/>
                  </a:lnTo>
                  <a:lnTo>
                    <a:pt x="25" y="269"/>
                  </a:lnTo>
                  <a:lnTo>
                    <a:pt x="21" y="280"/>
                  </a:lnTo>
                  <a:lnTo>
                    <a:pt x="18" y="290"/>
                  </a:lnTo>
                  <a:lnTo>
                    <a:pt x="16" y="297"/>
                  </a:lnTo>
                  <a:lnTo>
                    <a:pt x="16" y="301"/>
                  </a:lnTo>
                  <a:lnTo>
                    <a:pt x="18" y="303"/>
                  </a:lnTo>
                  <a:lnTo>
                    <a:pt x="21" y="305"/>
                  </a:lnTo>
                  <a:lnTo>
                    <a:pt x="27" y="305"/>
                  </a:lnTo>
                  <a:lnTo>
                    <a:pt x="31" y="305"/>
                  </a:lnTo>
                  <a:lnTo>
                    <a:pt x="33" y="301"/>
                  </a:lnTo>
                  <a:lnTo>
                    <a:pt x="35" y="299"/>
                  </a:lnTo>
                  <a:lnTo>
                    <a:pt x="38" y="297"/>
                  </a:lnTo>
                  <a:lnTo>
                    <a:pt x="46" y="297"/>
                  </a:lnTo>
                  <a:lnTo>
                    <a:pt x="55" y="297"/>
                  </a:lnTo>
                  <a:lnTo>
                    <a:pt x="65" y="301"/>
                  </a:lnTo>
                  <a:lnTo>
                    <a:pt x="69" y="305"/>
                  </a:lnTo>
                  <a:lnTo>
                    <a:pt x="65" y="310"/>
                  </a:lnTo>
                  <a:lnTo>
                    <a:pt x="65" y="316"/>
                  </a:lnTo>
                  <a:lnTo>
                    <a:pt x="63" y="324"/>
                  </a:lnTo>
                  <a:lnTo>
                    <a:pt x="59" y="327"/>
                  </a:lnTo>
                  <a:lnTo>
                    <a:pt x="55" y="329"/>
                  </a:lnTo>
                  <a:lnTo>
                    <a:pt x="54" y="331"/>
                  </a:lnTo>
                  <a:lnTo>
                    <a:pt x="50" y="333"/>
                  </a:lnTo>
                  <a:lnTo>
                    <a:pt x="46" y="333"/>
                  </a:lnTo>
                  <a:lnTo>
                    <a:pt x="42" y="335"/>
                  </a:lnTo>
                  <a:lnTo>
                    <a:pt x="38" y="335"/>
                  </a:lnTo>
                  <a:lnTo>
                    <a:pt x="35" y="335"/>
                  </a:lnTo>
                  <a:lnTo>
                    <a:pt x="29" y="333"/>
                  </a:lnTo>
                  <a:lnTo>
                    <a:pt x="31" y="339"/>
                  </a:lnTo>
                  <a:lnTo>
                    <a:pt x="35" y="342"/>
                  </a:lnTo>
                  <a:lnTo>
                    <a:pt x="40" y="344"/>
                  </a:lnTo>
                  <a:lnTo>
                    <a:pt x="46" y="344"/>
                  </a:lnTo>
                  <a:lnTo>
                    <a:pt x="52" y="344"/>
                  </a:lnTo>
                  <a:lnTo>
                    <a:pt x="59" y="342"/>
                  </a:lnTo>
                  <a:lnTo>
                    <a:pt x="67" y="341"/>
                  </a:lnTo>
                  <a:lnTo>
                    <a:pt x="71" y="341"/>
                  </a:lnTo>
                  <a:lnTo>
                    <a:pt x="71" y="342"/>
                  </a:lnTo>
                  <a:lnTo>
                    <a:pt x="69" y="346"/>
                  </a:lnTo>
                  <a:lnTo>
                    <a:pt x="65" y="352"/>
                  </a:lnTo>
                  <a:lnTo>
                    <a:pt x="61" y="356"/>
                  </a:lnTo>
                  <a:lnTo>
                    <a:pt x="59" y="359"/>
                  </a:lnTo>
                  <a:lnTo>
                    <a:pt x="61" y="365"/>
                  </a:lnTo>
                  <a:lnTo>
                    <a:pt x="63" y="371"/>
                  </a:lnTo>
                  <a:lnTo>
                    <a:pt x="65" y="376"/>
                  </a:lnTo>
                  <a:lnTo>
                    <a:pt x="63" y="382"/>
                  </a:lnTo>
                  <a:lnTo>
                    <a:pt x="55" y="384"/>
                  </a:lnTo>
                  <a:lnTo>
                    <a:pt x="46" y="382"/>
                  </a:lnTo>
                  <a:lnTo>
                    <a:pt x="36" y="380"/>
                  </a:lnTo>
                  <a:lnTo>
                    <a:pt x="50" y="388"/>
                  </a:lnTo>
                  <a:lnTo>
                    <a:pt x="63" y="390"/>
                  </a:lnTo>
                  <a:lnTo>
                    <a:pt x="76" y="390"/>
                  </a:lnTo>
                  <a:lnTo>
                    <a:pt x="88" y="388"/>
                  </a:lnTo>
                  <a:close/>
                </a:path>
              </a:pathLst>
            </a:custGeom>
            <a:solidFill>
              <a:srgbClr val="7A331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3846" y="3179"/>
              <a:ext cx="46" cy="1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5"/>
                </a:cxn>
                <a:cxn ang="0">
                  <a:pos x="2" y="11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8" y="7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23" y="5"/>
                </a:cxn>
                <a:cxn ang="0">
                  <a:pos x="29" y="3"/>
                </a:cxn>
                <a:cxn ang="0">
                  <a:pos x="31" y="3"/>
                </a:cxn>
                <a:cxn ang="0">
                  <a:pos x="34" y="2"/>
                </a:cxn>
                <a:cxn ang="0">
                  <a:pos x="38" y="2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38" y="3"/>
                </a:cxn>
                <a:cxn ang="0">
                  <a:pos x="36" y="7"/>
                </a:cxn>
                <a:cxn ang="0">
                  <a:pos x="32" y="13"/>
                </a:cxn>
                <a:cxn ang="0">
                  <a:pos x="29" y="15"/>
                </a:cxn>
                <a:cxn ang="0">
                  <a:pos x="23" y="17"/>
                </a:cxn>
                <a:cxn ang="0">
                  <a:pos x="15" y="19"/>
                </a:cxn>
                <a:cxn ang="0">
                  <a:pos x="8" y="19"/>
                </a:cxn>
                <a:cxn ang="0">
                  <a:pos x="0" y="17"/>
                </a:cxn>
              </a:cxnLst>
              <a:rect l="0" t="0" r="r" b="b"/>
              <a:pathLst>
                <a:path w="46" h="19">
                  <a:moveTo>
                    <a:pt x="0" y="17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4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9" y="7"/>
                  </a:lnTo>
                  <a:lnTo>
                    <a:pt x="23" y="5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6" y="7"/>
                  </a:lnTo>
                  <a:lnTo>
                    <a:pt x="32" y="13"/>
                  </a:lnTo>
                  <a:lnTo>
                    <a:pt x="29" y="15"/>
                  </a:lnTo>
                  <a:lnTo>
                    <a:pt x="23" y="17"/>
                  </a:lnTo>
                  <a:lnTo>
                    <a:pt x="15" y="19"/>
                  </a:lnTo>
                  <a:lnTo>
                    <a:pt x="8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59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808" y="2846"/>
              <a:ext cx="307" cy="312"/>
            </a:xfrm>
            <a:custGeom>
              <a:avLst/>
              <a:gdLst/>
              <a:ahLst/>
              <a:cxnLst>
                <a:cxn ang="0">
                  <a:pos x="271" y="302"/>
                </a:cxn>
                <a:cxn ang="0">
                  <a:pos x="281" y="283"/>
                </a:cxn>
                <a:cxn ang="0">
                  <a:pos x="290" y="265"/>
                </a:cxn>
                <a:cxn ang="0">
                  <a:pos x="300" y="240"/>
                </a:cxn>
                <a:cxn ang="0">
                  <a:pos x="303" y="208"/>
                </a:cxn>
                <a:cxn ang="0">
                  <a:pos x="303" y="178"/>
                </a:cxn>
                <a:cxn ang="0">
                  <a:pos x="303" y="134"/>
                </a:cxn>
                <a:cxn ang="0">
                  <a:pos x="284" y="77"/>
                </a:cxn>
                <a:cxn ang="0">
                  <a:pos x="269" y="66"/>
                </a:cxn>
                <a:cxn ang="0">
                  <a:pos x="260" y="53"/>
                </a:cxn>
                <a:cxn ang="0">
                  <a:pos x="248" y="42"/>
                </a:cxn>
                <a:cxn ang="0">
                  <a:pos x="235" y="28"/>
                </a:cxn>
                <a:cxn ang="0">
                  <a:pos x="205" y="13"/>
                </a:cxn>
                <a:cxn ang="0">
                  <a:pos x="165" y="4"/>
                </a:cxn>
                <a:cxn ang="0">
                  <a:pos x="122" y="0"/>
                </a:cxn>
                <a:cxn ang="0">
                  <a:pos x="87" y="6"/>
                </a:cxn>
                <a:cxn ang="0">
                  <a:pos x="67" y="9"/>
                </a:cxn>
                <a:cxn ang="0">
                  <a:pos x="44" y="23"/>
                </a:cxn>
                <a:cxn ang="0">
                  <a:pos x="6" y="60"/>
                </a:cxn>
                <a:cxn ang="0">
                  <a:pos x="0" y="83"/>
                </a:cxn>
                <a:cxn ang="0">
                  <a:pos x="15" y="62"/>
                </a:cxn>
                <a:cxn ang="0">
                  <a:pos x="44" y="43"/>
                </a:cxn>
                <a:cxn ang="0">
                  <a:pos x="69" y="34"/>
                </a:cxn>
                <a:cxn ang="0">
                  <a:pos x="91" y="28"/>
                </a:cxn>
                <a:cxn ang="0">
                  <a:pos x="108" y="32"/>
                </a:cxn>
                <a:cxn ang="0">
                  <a:pos x="127" y="34"/>
                </a:cxn>
                <a:cxn ang="0">
                  <a:pos x="154" y="34"/>
                </a:cxn>
                <a:cxn ang="0">
                  <a:pos x="171" y="49"/>
                </a:cxn>
                <a:cxn ang="0">
                  <a:pos x="194" y="64"/>
                </a:cxn>
                <a:cxn ang="0">
                  <a:pos x="186" y="89"/>
                </a:cxn>
                <a:cxn ang="0">
                  <a:pos x="188" y="115"/>
                </a:cxn>
                <a:cxn ang="0">
                  <a:pos x="194" y="136"/>
                </a:cxn>
                <a:cxn ang="0">
                  <a:pos x="199" y="159"/>
                </a:cxn>
                <a:cxn ang="0">
                  <a:pos x="205" y="183"/>
                </a:cxn>
                <a:cxn ang="0">
                  <a:pos x="211" y="206"/>
                </a:cxn>
                <a:cxn ang="0">
                  <a:pos x="222" y="210"/>
                </a:cxn>
                <a:cxn ang="0">
                  <a:pos x="235" y="198"/>
                </a:cxn>
                <a:cxn ang="0">
                  <a:pos x="243" y="187"/>
                </a:cxn>
                <a:cxn ang="0">
                  <a:pos x="258" y="178"/>
                </a:cxn>
                <a:cxn ang="0">
                  <a:pos x="275" y="191"/>
                </a:cxn>
                <a:cxn ang="0">
                  <a:pos x="269" y="234"/>
                </a:cxn>
                <a:cxn ang="0">
                  <a:pos x="252" y="278"/>
                </a:cxn>
                <a:cxn ang="0">
                  <a:pos x="252" y="304"/>
                </a:cxn>
                <a:cxn ang="0">
                  <a:pos x="262" y="308"/>
                </a:cxn>
              </a:cxnLst>
              <a:rect l="0" t="0" r="r" b="b"/>
              <a:pathLst>
                <a:path w="307" h="312">
                  <a:moveTo>
                    <a:pt x="264" y="312"/>
                  </a:moveTo>
                  <a:lnTo>
                    <a:pt x="267" y="310"/>
                  </a:lnTo>
                  <a:lnTo>
                    <a:pt x="271" y="302"/>
                  </a:lnTo>
                  <a:lnTo>
                    <a:pt x="275" y="295"/>
                  </a:lnTo>
                  <a:lnTo>
                    <a:pt x="277" y="289"/>
                  </a:lnTo>
                  <a:lnTo>
                    <a:pt x="281" y="283"/>
                  </a:lnTo>
                  <a:lnTo>
                    <a:pt x="284" y="278"/>
                  </a:lnTo>
                  <a:lnTo>
                    <a:pt x="288" y="272"/>
                  </a:lnTo>
                  <a:lnTo>
                    <a:pt x="290" y="265"/>
                  </a:lnTo>
                  <a:lnTo>
                    <a:pt x="292" y="257"/>
                  </a:lnTo>
                  <a:lnTo>
                    <a:pt x="296" y="249"/>
                  </a:lnTo>
                  <a:lnTo>
                    <a:pt x="300" y="240"/>
                  </a:lnTo>
                  <a:lnTo>
                    <a:pt x="302" y="232"/>
                  </a:lnTo>
                  <a:lnTo>
                    <a:pt x="302" y="221"/>
                  </a:lnTo>
                  <a:lnTo>
                    <a:pt x="303" y="208"/>
                  </a:lnTo>
                  <a:lnTo>
                    <a:pt x="303" y="197"/>
                  </a:lnTo>
                  <a:lnTo>
                    <a:pt x="303" y="189"/>
                  </a:lnTo>
                  <a:lnTo>
                    <a:pt x="303" y="178"/>
                  </a:lnTo>
                  <a:lnTo>
                    <a:pt x="305" y="163"/>
                  </a:lnTo>
                  <a:lnTo>
                    <a:pt x="307" y="146"/>
                  </a:lnTo>
                  <a:lnTo>
                    <a:pt x="303" y="134"/>
                  </a:lnTo>
                  <a:lnTo>
                    <a:pt x="296" y="117"/>
                  </a:lnTo>
                  <a:lnTo>
                    <a:pt x="290" y="96"/>
                  </a:lnTo>
                  <a:lnTo>
                    <a:pt x="284" y="77"/>
                  </a:lnTo>
                  <a:lnTo>
                    <a:pt x="279" y="70"/>
                  </a:lnTo>
                  <a:lnTo>
                    <a:pt x="275" y="68"/>
                  </a:lnTo>
                  <a:lnTo>
                    <a:pt x="269" y="66"/>
                  </a:lnTo>
                  <a:lnTo>
                    <a:pt x="266" y="62"/>
                  </a:lnTo>
                  <a:lnTo>
                    <a:pt x="264" y="59"/>
                  </a:lnTo>
                  <a:lnTo>
                    <a:pt x="260" y="53"/>
                  </a:lnTo>
                  <a:lnTo>
                    <a:pt x="256" y="47"/>
                  </a:lnTo>
                  <a:lnTo>
                    <a:pt x="252" y="43"/>
                  </a:lnTo>
                  <a:lnTo>
                    <a:pt x="248" y="42"/>
                  </a:lnTo>
                  <a:lnTo>
                    <a:pt x="245" y="38"/>
                  </a:lnTo>
                  <a:lnTo>
                    <a:pt x="241" y="34"/>
                  </a:lnTo>
                  <a:lnTo>
                    <a:pt x="235" y="28"/>
                  </a:lnTo>
                  <a:lnTo>
                    <a:pt x="231" y="23"/>
                  </a:lnTo>
                  <a:lnTo>
                    <a:pt x="220" y="19"/>
                  </a:lnTo>
                  <a:lnTo>
                    <a:pt x="205" y="13"/>
                  </a:lnTo>
                  <a:lnTo>
                    <a:pt x="188" y="8"/>
                  </a:lnTo>
                  <a:lnTo>
                    <a:pt x="176" y="6"/>
                  </a:lnTo>
                  <a:lnTo>
                    <a:pt x="165" y="4"/>
                  </a:lnTo>
                  <a:lnTo>
                    <a:pt x="150" y="2"/>
                  </a:lnTo>
                  <a:lnTo>
                    <a:pt x="135" y="0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9" y="2"/>
                  </a:lnTo>
                  <a:lnTo>
                    <a:pt x="87" y="6"/>
                  </a:lnTo>
                  <a:lnTo>
                    <a:pt x="82" y="8"/>
                  </a:lnTo>
                  <a:lnTo>
                    <a:pt x="74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3" y="15"/>
                  </a:lnTo>
                  <a:lnTo>
                    <a:pt x="44" y="23"/>
                  </a:lnTo>
                  <a:lnTo>
                    <a:pt x="31" y="34"/>
                  </a:lnTo>
                  <a:lnTo>
                    <a:pt x="15" y="49"/>
                  </a:lnTo>
                  <a:lnTo>
                    <a:pt x="6" y="60"/>
                  </a:lnTo>
                  <a:lnTo>
                    <a:pt x="2" y="70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8" y="76"/>
                  </a:lnTo>
                  <a:lnTo>
                    <a:pt x="15" y="62"/>
                  </a:lnTo>
                  <a:lnTo>
                    <a:pt x="23" y="53"/>
                  </a:lnTo>
                  <a:lnTo>
                    <a:pt x="33" y="45"/>
                  </a:lnTo>
                  <a:lnTo>
                    <a:pt x="44" y="43"/>
                  </a:lnTo>
                  <a:lnTo>
                    <a:pt x="53" y="40"/>
                  </a:lnTo>
                  <a:lnTo>
                    <a:pt x="63" y="38"/>
                  </a:lnTo>
                  <a:lnTo>
                    <a:pt x="69" y="34"/>
                  </a:lnTo>
                  <a:lnTo>
                    <a:pt x="74" y="30"/>
                  </a:lnTo>
                  <a:lnTo>
                    <a:pt x="84" y="28"/>
                  </a:lnTo>
                  <a:lnTo>
                    <a:pt x="91" y="28"/>
                  </a:lnTo>
                  <a:lnTo>
                    <a:pt x="97" y="30"/>
                  </a:lnTo>
                  <a:lnTo>
                    <a:pt x="103" y="30"/>
                  </a:lnTo>
                  <a:lnTo>
                    <a:pt x="108" y="32"/>
                  </a:lnTo>
                  <a:lnTo>
                    <a:pt x="114" y="34"/>
                  </a:lnTo>
                  <a:lnTo>
                    <a:pt x="120" y="34"/>
                  </a:lnTo>
                  <a:lnTo>
                    <a:pt x="127" y="34"/>
                  </a:lnTo>
                  <a:lnTo>
                    <a:pt x="137" y="32"/>
                  </a:lnTo>
                  <a:lnTo>
                    <a:pt x="146" y="32"/>
                  </a:lnTo>
                  <a:lnTo>
                    <a:pt x="154" y="34"/>
                  </a:lnTo>
                  <a:lnTo>
                    <a:pt x="159" y="40"/>
                  </a:lnTo>
                  <a:lnTo>
                    <a:pt x="165" y="43"/>
                  </a:lnTo>
                  <a:lnTo>
                    <a:pt x="171" y="49"/>
                  </a:lnTo>
                  <a:lnTo>
                    <a:pt x="178" y="51"/>
                  </a:lnTo>
                  <a:lnTo>
                    <a:pt x="188" y="55"/>
                  </a:lnTo>
                  <a:lnTo>
                    <a:pt x="194" y="64"/>
                  </a:lnTo>
                  <a:lnTo>
                    <a:pt x="195" y="74"/>
                  </a:lnTo>
                  <a:lnTo>
                    <a:pt x="192" y="83"/>
                  </a:lnTo>
                  <a:lnTo>
                    <a:pt x="186" y="89"/>
                  </a:lnTo>
                  <a:lnTo>
                    <a:pt x="184" y="96"/>
                  </a:lnTo>
                  <a:lnTo>
                    <a:pt x="184" y="106"/>
                  </a:lnTo>
                  <a:lnTo>
                    <a:pt x="188" y="115"/>
                  </a:lnTo>
                  <a:lnTo>
                    <a:pt x="192" y="123"/>
                  </a:lnTo>
                  <a:lnTo>
                    <a:pt x="194" y="130"/>
                  </a:lnTo>
                  <a:lnTo>
                    <a:pt x="194" y="136"/>
                  </a:lnTo>
                  <a:lnTo>
                    <a:pt x="194" y="140"/>
                  </a:lnTo>
                  <a:lnTo>
                    <a:pt x="195" y="147"/>
                  </a:lnTo>
                  <a:lnTo>
                    <a:pt x="199" y="159"/>
                  </a:lnTo>
                  <a:lnTo>
                    <a:pt x="203" y="170"/>
                  </a:lnTo>
                  <a:lnTo>
                    <a:pt x="205" y="178"/>
                  </a:lnTo>
                  <a:lnTo>
                    <a:pt x="205" y="183"/>
                  </a:lnTo>
                  <a:lnTo>
                    <a:pt x="207" y="191"/>
                  </a:lnTo>
                  <a:lnTo>
                    <a:pt x="209" y="200"/>
                  </a:lnTo>
                  <a:lnTo>
                    <a:pt x="211" y="206"/>
                  </a:lnTo>
                  <a:lnTo>
                    <a:pt x="214" y="210"/>
                  </a:lnTo>
                  <a:lnTo>
                    <a:pt x="218" y="210"/>
                  </a:lnTo>
                  <a:lnTo>
                    <a:pt x="222" y="210"/>
                  </a:lnTo>
                  <a:lnTo>
                    <a:pt x="226" y="206"/>
                  </a:lnTo>
                  <a:lnTo>
                    <a:pt x="230" y="202"/>
                  </a:lnTo>
                  <a:lnTo>
                    <a:pt x="235" y="198"/>
                  </a:lnTo>
                  <a:lnTo>
                    <a:pt x="239" y="195"/>
                  </a:lnTo>
                  <a:lnTo>
                    <a:pt x="241" y="191"/>
                  </a:lnTo>
                  <a:lnTo>
                    <a:pt x="243" y="187"/>
                  </a:lnTo>
                  <a:lnTo>
                    <a:pt x="247" y="183"/>
                  </a:lnTo>
                  <a:lnTo>
                    <a:pt x="252" y="180"/>
                  </a:lnTo>
                  <a:lnTo>
                    <a:pt x="258" y="178"/>
                  </a:lnTo>
                  <a:lnTo>
                    <a:pt x="264" y="178"/>
                  </a:lnTo>
                  <a:lnTo>
                    <a:pt x="269" y="181"/>
                  </a:lnTo>
                  <a:lnTo>
                    <a:pt x="275" y="191"/>
                  </a:lnTo>
                  <a:lnTo>
                    <a:pt x="275" y="204"/>
                  </a:lnTo>
                  <a:lnTo>
                    <a:pt x="273" y="219"/>
                  </a:lnTo>
                  <a:lnTo>
                    <a:pt x="269" y="234"/>
                  </a:lnTo>
                  <a:lnTo>
                    <a:pt x="262" y="251"/>
                  </a:lnTo>
                  <a:lnTo>
                    <a:pt x="252" y="266"/>
                  </a:lnTo>
                  <a:lnTo>
                    <a:pt x="252" y="278"/>
                  </a:lnTo>
                  <a:lnTo>
                    <a:pt x="250" y="291"/>
                  </a:lnTo>
                  <a:lnTo>
                    <a:pt x="250" y="300"/>
                  </a:lnTo>
                  <a:lnTo>
                    <a:pt x="252" y="304"/>
                  </a:lnTo>
                  <a:lnTo>
                    <a:pt x="256" y="306"/>
                  </a:lnTo>
                  <a:lnTo>
                    <a:pt x="260" y="306"/>
                  </a:lnTo>
                  <a:lnTo>
                    <a:pt x="262" y="308"/>
                  </a:lnTo>
                  <a:lnTo>
                    <a:pt x="264" y="312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877" y="2997"/>
              <a:ext cx="79" cy="27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3" y="27"/>
                </a:cxn>
                <a:cxn ang="0">
                  <a:pos x="9" y="27"/>
                </a:cxn>
                <a:cxn ang="0">
                  <a:pos x="17" y="23"/>
                </a:cxn>
                <a:cxn ang="0">
                  <a:pos x="28" y="17"/>
                </a:cxn>
                <a:cxn ang="0">
                  <a:pos x="37" y="12"/>
                </a:cxn>
                <a:cxn ang="0">
                  <a:pos x="45" y="10"/>
                </a:cxn>
                <a:cxn ang="0">
                  <a:pos x="51" y="12"/>
                </a:cxn>
                <a:cxn ang="0">
                  <a:pos x="60" y="15"/>
                </a:cxn>
                <a:cxn ang="0">
                  <a:pos x="68" y="19"/>
                </a:cxn>
                <a:cxn ang="0">
                  <a:pos x="73" y="21"/>
                </a:cxn>
                <a:cxn ang="0">
                  <a:pos x="77" y="21"/>
                </a:cxn>
                <a:cxn ang="0">
                  <a:pos x="79" y="19"/>
                </a:cxn>
                <a:cxn ang="0">
                  <a:pos x="79" y="15"/>
                </a:cxn>
                <a:cxn ang="0">
                  <a:pos x="75" y="12"/>
                </a:cxn>
                <a:cxn ang="0">
                  <a:pos x="68" y="8"/>
                </a:cxn>
                <a:cxn ang="0">
                  <a:pos x="60" y="4"/>
                </a:cxn>
                <a:cxn ang="0">
                  <a:pos x="51" y="2"/>
                </a:cxn>
                <a:cxn ang="0">
                  <a:pos x="45" y="0"/>
                </a:cxn>
                <a:cxn ang="0">
                  <a:pos x="37" y="2"/>
                </a:cxn>
                <a:cxn ang="0">
                  <a:pos x="26" y="4"/>
                </a:cxn>
                <a:cxn ang="0">
                  <a:pos x="15" y="8"/>
                </a:cxn>
                <a:cxn ang="0">
                  <a:pos x="5" y="12"/>
                </a:cxn>
              </a:cxnLst>
              <a:rect l="0" t="0" r="r" b="b"/>
              <a:pathLst>
                <a:path w="79" h="27">
                  <a:moveTo>
                    <a:pt x="5" y="12"/>
                  </a:moveTo>
                  <a:lnTo>
                    <a:pt x="1" y="17"/>
                  </a:lnTo>
                  <a:lnTo>
                    <a:pt x="0" y="23"/>
                  </a:lnTo>
                  <a:lnTo>
                    <a:pt x="3" y="27"/>
                  </a:lnTo>
                  <a:lnTo>
                    <a:pt x="9" y="27"/>
                  </a:lnTo>
                  <a:lnTo>
                    <a:pt x="17" y="23"/>
                  </a:lnTo>
                  <a:lnTo>
                    <a:pt x="28" y="17"/>
                  </a:lnTo>
                  <a:lnTo>
                    <a:pt x="37" y="12"/>
                  </a:lnTo>
                  <a:lnTo>
                    <a:pt x="45" y="10"/>
                  </a:lnTo>
                  <a:lnTo>
                    <a:pt x="51" y="12"/>
                  </a:lnTo>
                  <a:lnTo>
                    <a:pt x="60" y="15"/>
                  </a:lnTo>
                  <a:lnTo>
                    <a:pt x="68" y="19"/>
                  </a:lnTo>
                  <a:lnTo>
                    <a:pt x="73" y="21"/>
                  </a:lnTo>
                  <a:lnTo>
                    <a:pt x="77" y="21"/>
                  </a:lnTo>
                  <a:lnTo>
                    <a:pt x="79" y="19"/>
                  </a:lnTo>
                  <a:lnTo>
                    <a:pt x="79" y="15"/>
                  </a:lnTo>
                  <a:lnTo>
                    <a:pt x="75" y="12"/>
                  </a:lnTo>
                  <a:lnTo>
                    <a:pt x="68" y="8"/>
                  </a:lnTo>
                  <a:lnTo>
                    <a:pt x="60" y="4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7" y="2"/>
                  </a:lnTo>
                  <a:lnTo>
                    <a:pt x="26" y="4"/>
                  </a:lnTo>
                  <a:lnTo>
                    <a:pt x="1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793" y="3026"/>
              <a:ext cx="38" cy="11"/>
            </a:xfrm>
            <a:custGeom>
              <a:avLst/>
              <a:gdLst/>
              <a:ahLst/>
              <a:cxnLst>
                <a:cxn ang="0">
                  <a:pos x="30" y="11"/>
                </a:cxn>
                <a:cxn ang="0">
                  <a:pos x="34" y="11"/>
                </a:cxn>
                <a:cxn ang="0">
                  <a:pos x="36" y="9"/>
                </a:cxn>
                <a:cxn ang="0">
                  <a:pos x="38" y="5"/>
                </a:cxn>
                <a:cxn ang="0">
                  <a:pos x="36" y="3"/>
                </a:cxn>
                <a:cxn ang="0">
                  <a:pos x="32" y="1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7" y="9"/>
                </a:cxn>
                <a:cxn ang="0">
                  <a:pos x="21" y="11"/>
                </a:cxn>
                <a:cxn ang="0">
                  <a:pos x="25" y="11"/>
                </a:cxn>
                <a:cxn ang="0">
                  <a:pos x="27" y="11"/>
                </a:cxn>
                <a:cxn ang="0">
                  <a:pos x="30" y="11"/>
                </a:cxn>
              </a:cxnLst>
              <a:rect l="0" t="0" r="r" b="b"/>
              <a:pathLst>
                <a:path w="38" h="11">
                  <a:moveTo>
                    <a:pt x="30" y="11"/>
                  </a:moveTo>
                  <a:lnTo>
                    <a:pt x="34" y="11"/>
                  </a:lnTo>
                  <a:lnTo>
                    <a:pt x="36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2" y="1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21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818" y="3135"/>
              <a:ext cx="108" cy="46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0" y="4"/>
                </a:cxn>
                <a:cxn ang="0">
                  <a:pos x="47" y="2"/>
                </a:cxn>
                <a:cxn ang="0">
                  <a:pos x="57" y="0"/>
                </a:cxn>
                <a:cxn ang="0">
                  <a:pos x="62" y="0"/>
                </a:cxn>
                <a:cxn ang="0">
                  <a:pos x="76" y="0"/>
                </a:cxn>
                <a:cxn ang="0">
                  <a:pos x="85" y="2"/>
                </a:cxn>
                <a:cxn ang="0">
                  <a:pos x="91" y="4"/>
                </a:cxn>
                <a:cxn ang="0">
                  <a:pos x="93" y="6"/>
                </a:cxn>
                <a:cxn ang="0">
                  <a:pos x="96" y="10"/>
                </a:cxn>
                <a:cxn ang="0">
                  <a:pos x="100" y="15"/>
                </a:cxn>
                <a:cxn ang="0">
                  <a:pos x="106" y="21"/>
                </a:cxn>
                <a:cxn ang="0">
                  <a:pos x="108" y="25"/>
                </a:cxn>
                <a:cxn ang="0">
                  <a:pos x="108" y="27"/>
                </a:cxn>
                <a:cxn ang="0">
                  <a:pos x="108" y="30"/>
                </a:cxn>
                <a:cxn ang="0">
                  <a:pos x="104" y="30"/>
                </a:cxn>
                <a:cxn ang="0">
                  <a:pos x="100" y="30"/>
                </a:cxn>
                <a:cxn ang="0">
                  <a:pos x="93" y="29"/>
                </a:cxn>
                <a:cxn ang="0">
                  <a:pos x="81" y="29"/>
                </a:cxn>
                <a:cxn ang="0">
                  <a:pos x="68" y="29"/>
                </a:cxn>
                <a:cxn ang="0">
                  <a:pos x="60" y="30"/>
                </a:cxn>
                <a:cxn ang="0">
                  <a:pos x="53" y="29"/>
                </a:cxn>
                <a:cxn ang="0">
                  <a:pos x="45" y="25"/>
                </a:cxn>
                <a:cxn ang="0">
                  <a:pos x="38" y="21"/>
                </a:cxn>
                <a:cxn ang="0">
                  <a:pos x="34" y="21"/>
                </a:cxn>
                <a:cxn ang="0">
                  <a:pos x="28" y="25"/>
                </a:cxn>
                <a:cxn ang="0">
                  <a:pos x="24" y="30"/>
                </a:cxn>
                <a:cxn ang="0">
                  <a:pos x="23" y="36"/>
                </a:cxn>
                <a:cxn ang="0">
                  <a:pos x="21" y="40"/>
                </a:cxn>
                <a:cxn ang="0">
                  <a:pos x="17" y="42"/>
                </a:cxn>
                <a:cxn ang="0">
                  <a:pos x="11" y="44"/>
                </a:cxn>
                <a:cxn ang="0">
                  <a:pos x="5" y="46"/>
                </a:cxn>
                <a:cxn ang="0">
                  <a:pos x="2" y="44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7"/>
                </a:cxn>
                <a:cxn ang="0">
                  <a:pos x="7" y="13"/>
                </a:cxn>
                <a:cxn ang="0">
                  <a:pos x="11" y="10"/>
                </a:cxn>
                <a:cxn ang="0">
                  <a:pos x="13" y="8"/>
                </a:cxn>
                <a:cxn ang="0">
                  <a:pos x="17" y="6"/>
                </a:cxn>
                <a:cxn ang="0">
                  <a:pos x="21" y="4"/>
                </a:cxn>
                <a:cxn ang="0">
                  <a:pos x="26" y="4"/>
                </a:cxn>
                <a:cxn ang="0">
                  <a:pos x="30" y="4"/>
                </a:cxn>
                <a:cxn ang="0">
                  <a:pos x="34" y="4"/>
                </a:cxn>
              </a:cxnLst>
              <a:rect l="0" t="0" r="r" b="b"/>
              <a:pathLst>
                <a:path w="108" h="46">
                  <a:moveTo>
                    <a:pt x="34" y="4"/>
                  </a:moveTo>
                  <a:lnTo>
                    <a:pt x="40" y="4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76" y="0"/>
                  </a:lnTo>
                  <a:lnTo>
                    <a:pt x="85" y="2"/>
                  </a:lnTo>
                  <a:lnTo>
                    <a:pt x="91" y="4"/>
                  </a:lnTo>
                  <a:lnTo>
                    <a:pt x="93" y="6"/>
                  </a:lnTo>
                  <a:lnTo>
                    <a:pt x="96" y="10"/>
                  </a:lnTo>
                  <a:lnTo>
                    <a:pt x="100" y="15"/>
                  </a:lnTo>
                  <a:lnTo>
                    <a:pt x="106" y="21"/>
                  </a:lnTo>
                  <a:lnTo>
                    <a:pt x="108" y="25"/>
                  </a:lnTo>
                  <a:lnTo>
                    <a:pt x="108" y="27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0" y="30"/>
                  </a:lnTo>
                  <a:lnTo>
                    <a:pt x="93" y="29"/>
                  </a:lnTo>
                  <a:lnTo>
                    <a:pt x="81" y="29"/>
                  </a:lnTo>
                  <a:lnTo>
                    <a:pt x="68" y="29"/>
                  </a:lnTo>
                  <a:lnTo>
                    <a:pt x="60" y="30"/>
                  </a:lnTo>
                  <a:lnTo>
                    <a:pt x="53" y="29"/>
                  </a:lnTo>
                  <a:lnTo>
                    <a:pt x="45" y="25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28" y="25"/>
                  </a:lnTo>
                  <a:lnTo>
                    <a:pt x="24" y="30"/>
                  </a:lnTo>
                  <a:lnTo>
                    <a:pt x="23" y="36"/>
                  </a:lnTo>
                  <a:lnTo>
                    <a:pt x="21" y="40"/>
                  </a:lnTo>
                  <a:lnTo>
                    <a:pt x="17" y="42"/>
                  </a:lnTo>
                  <a:lnTo>
                    <a:pt x="11" y="44"/>
                  </a:lnTo>
                  <a:lnTo>
                    <a:pt x="5" y="46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7" y="6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837" y="3171"/>
              <a:ext cx="55" cy="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5"/>
                </a:cxn>
                <a:cxn ang="0">
                  <a:pos x="5" y="19"/>
                </a:cxn>
                <a:cxn ang="0">
                  <a:pos x="7" y="25"/>
                </a:cxn>
                <a:cxn ang="0">
                  <a:pos x="9" y="25"/>
                </a:cxn>
                <a:cxn ang="0">
                  <a:pos x="9" y="23"/>
                </a:cxn>
                <a:cxn ang="0">
                  <a:pos x="11" y="19"/>
                </a:cxn>
                <a:cxn ang="0">
                  <a:pos x="13" y="17"/>
                </a:cxn>
                <a:cxn ang="0">
                  <a:pos x="15" y="15"/>
                </a:cxn>
                <a:cxn ang="0">
                  <a:pos x="15" y="15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22" y="15"/>
                </a:cxn>
                <a:cxn ang="0">
                  <a:pos x="28" y="15"/>
                </a:cxn>
                <a:cxn ang="0">
                  <a:pos x="32" y="13"/>
                </a:cxn>
                <a:cxn ang="0">
                  <a:pos x="38" y="11"/>
                </a:cxn>
                <a:cxn ang="0">
                  <a:pos x="40" y="11"/>
                </a:cxn>
                <a:cxn ang="0">
                  <a:pos x="43" y="10"/>
                </a:cxn>
                <a:cxn ang="0">
                  <a:pos x="47" y="10"/>
                </a:cxn>
                <a:cxn ang="0">
                  <a:pos x="51" y="8"/>
                </a:cxn>
                <a:cxn ang="0">
                  <a:pos x="55" y="8"/>
                </a:cxn>
                <a:cxn ang="0">
                  <a:pos x="51" y="4"/>
                </a:cxn>
                <a:cxn ang="0">
                  <a:pos x="41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9" y="4"/>
                </a:cxn>
                <a:cxn ang="0">
                  <a:pos x="17" y="8"/>
                </a:cxn>
                <a:cxn ang="0">
                  <a:pos x="13" y="8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55" h="25">
                  <a:moveTo>
                    <a:pt x="0" y="10"/>
                  </a:moveTo>
                  <a:lnTo>
                    <a:pt x="2" y="15"/>
                  </a:lnTo>
                  <a:lnTo>
                    <a:pt x="5" y="19"/>
                  </a:lnTo>
                  <a:lnTo>
                    <a:pt x="7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19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2" y="15"/>
                  </a:lnTo>
                  <a:lnTo>
                    <a:pt x="28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3" y="10"/>
                  </a:lnTo>
                  <a:lnTo>
                    <a:pt x="47" y="10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7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844" y="3120"/>
              <a:ext cx="34" cy="1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8" y="11"/>
                </a:cxn>
                <a:cxn ang="0">
                  <a:pos x="12" y="11"/>
                </a:cxn>
                <a:cxn ang="0">
                  <a:pos x="15" y="9"/>
                </a:cxn>
                <a:cxn ang="0">
                  <a:pos x="19" y="8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3" y="2"/>
                </a:cxn>
                <a:cxn ang="0">
                  <a:pos x="29" y="2"/>
                </a:cxn>
                <a:cxn ang="0">
                  <a:pos x="27" y="4"/>
                </a:cxn>
                <a:cxn ang="0">
                  <a:pos x="23" y="4"/>
                </a:cxn>
                <a:cxn ang="0">
                  <a:pos x="21" y="4"/>
                </a:cxn>
                <a:cxn ang="0">
                  <a:pos x="15" y="4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8"/>
                </a:cxn>
              </a:cxnLst>
              <a:rect l="0" t="0" r="r" b="b"/>
              <a:pathLst>
                <a:path w="34" h="11">
                  <a:moveTo>
                    <a:pt x="0" y="8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878" y="3044"/>
              <a:ext cx="57" cy="21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4" y="8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2" y="16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7" y="19"/>
                </a:cxn>
                <a:cxn ang="0">
                  <a:pos x="23" y="21"/>
                </a:cxn>
                <a:cxn ang="0">
                  <a:pos x="27" y="21"/>
                </a:cxn>
                <a:cxn ang="0">
                  <a:pos x="35" y="17"/>
                </a:cxn>
                <a:cxn ang="0">
                  <a:pos x="44" y="14"/>
                </a:cxn>
                <a:cxn ang="0">
                  <a:pos x="52" y="8"/>
                </a:cxn>
                <a:cxn ang="0">
                  <a:pos x="55" y="2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48" y="4"/>
                </a:cxn>
                <a:cxn ang="0">
                  <a:pos x="42" y="8"/>
                </a:cxn>
                <a:cxn ang="0">
                  <a:pos x="33" y="12"/>
                </a:cxn>
                <a:cxn ang="0">
                  <a:pos x="23" y="14"/>
                </a:cxn>
                <a:cxn ang="0">
                  <a:pos x="12" y="10"/>
                </a:cxn>
                <a:cxn ang="0">
                  <a:pos x="10" y="8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6"/>
                </a:cxn>
              </a:cxnLst>
              <a:rect l="0" t="0" r="r" b="b"/>
              <a:pathLst>
                <a:path w="57" h="21">
                  <a:moveTo>
                    <a:pt x="4" y="6"/>
                  </a:moveTo>
                  <a:lnTo>
                    <a:pt x="4" y="8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3" y="21"/>
                  </a:lnTo>
                  <a:lnTo>
                    <a:pt x="27" y="21"/>
                  </a:lnTo>
                  <a:lnTo>
                    <a:pt x="35" y="17"/>
                  </a:lnTo>
                  <a:lnTo>
                    <a:pt x="44" y="14"/>
                  </a:lnTo>
                  <a:lnTo>
                    <a:pt x="52" y="8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2" y="8"/>
                  </a:lnTo>
                  <a:lnTo>
                    <a:pt x="33" y="12"/>
                  </a:lnTo>
                  <a:lnTo>
                    <a:pt x="23" y="14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3801" y="3043"/>
              <a:ext cx="41" cy="32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7" y="32"/>
                </a:cxn>
                <a:cxn ang="0">
                  <a:pos x="11" y="32"/>
                </a:cxn>
                <a:cxn ang="0">
                  <a:pos x="13" y="32"/>
                </a:cxn>
                <a:cxn ang="0">
                  <a:pos x="17" y="30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30" y="24"/>
                </a:cxn>
                <a:cxn ang="0">
                  <a:pos x="38" y="17"/>
                </a:cxn>
                <a:cxn ang="0">
                  <a:pos x="41" y="9"/>
                </a:cxn>
                <a:cxn ang="0">
                  <a:pos x="34" y="0"/>
                </a:cxn>
                <a:cxn ang="0">
                  <a:pos x="36" y="3"/>
                </a:cxn>
                <a:cxn ang="0">
                  <a:pos x="38" y="7"/>
                </a:cxn>
                <a:cxn ang="0">
                  <a:pos x="38" y="13"/>
                </a:cxn>
                <a:cxn ang="0">
                  <a:pos x="36" y="17"/>
                </a:cxn>
                <a:cxn ang="0">
                  <a:pos x="30" y="17"/>
                </a:cxn>
                <a:cxn ang="0">
                  <a:pos x="24" y="18"/>
                </a:cxn>
                <a:cxn ang="0">
                  <a:pos x="19" y="18"/>
                </a:cxn>
                <a:cxn ang="0">
                  <a:pos x="13" y="20"/>
                </a:cxn>
                <a:cxn ang="0">
                  <a:pos x="11" y="22"/>
                </a:cxn>
                <a:cxn ang="0">
                  <a:pos x="9" y="22"/>
                </a:cxn>
                <a:cxn ang="0">
                  <a:pos x="7" y="24"/>
                </a:cxn>
                <a:cxn ang="0">
                  <a:pos x="4" y="24"/>
                </a:cxn>
              </a:cxnLst>
              <a:rect l="0" t="0" r="r" b="b"/>
              <a:pathLst>
                <a:path w="41" h="32">
                  <a:moveTo>
                    <a:pt x="4" y="24"/>
                  </a:moveTo>
                  <a:lnTo>
                    <a:pt x="0" y="26"/>
                  </a:lnTo>
                  <a:lnTo>
                    <a:pt x="2" y="30"/>
                  </a:lnTo>
                  <a:lnTo>
                    <a:pt x="7" y="32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7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24"/>
                  </a:lnTo>
                  <a:lnTo>
                    <a:pt x="38" y="17"/>
                  </a:lnTo>
                  <a:lnTo>
                    <a:pt x="41" y="9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8" y="13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24" y="18"/>
                  </a:lnTo>
                  <a:lnTo>
                    <a:pt x="19" y="18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039" y="3060"/>
              <a:ext cx="36" cy="45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6" y="30"/>
                </a:cxn>
                <a:cxn ang="0">
                  <a:pos x="8" y="30"/>
                </a:cxn>
                <a:cxn ang="0">
                  <a:pos x="12" y="32"/>
                </a:cxn>
                <a:cxn ang="0">
                  <a:pos x="12" y="35"/>
                </a:cxn>
                <a:cxn ang="0">
                  <a:pos x="14" y="37"/>
                </a:cxn>
                <a:cxn ang="0">
                  <a:pos x="16" y="35"/>
                </a:cxn>
                <a:cxn ang="0">
                  <a:pos x="16" y="32"/>
                </a:cxn>
                <a:cxn ang="0">
                  <a:pos x="17" y="28"/>
                </a:cxn>
                <a:cxn ang="0">
                  <a:pos x="21" y="22"/>
                </a:cxn>
                <a:cxn ang="0">
                  <a:pos x="25" y="17"/>
                </a:cxn>
                <a:cxn ang="0">
                  <a:pos x="29" y="9"/>
                </a:cxn>
                <a:cxn ang="0">
                  <a:pos x="33" y="3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6" y="3"/>
                </a:cxn>
                <a:cxn ang="0">
                  <a:pos x="36" y="5"/>
                </a:cxn>
                <a:cxn ang="0">
                  <a:pos x="33" y="13"/>
                </a:cxn>
                <a:cxn ang="0">
                  <a:pos x="27" y="24"/>
                </a:cxn>
                <a:cxn ang="0">
                  <a:pos x="19" y="37"/>
                </a:cxn>
                <a:cxn ang="0">
                  <a:pos x="16" y="43"/>
                </a:cxn>
                <a:cxn ang="0">
                  <a:pos x="12" y="45"/>
                </a:cxn>
                <a:cxn ang="0">
                  <a:pos x="10" y="45"/>
                </a:cxn>
                <a:cxn ang="0">
                  <a:pos x="8" y="45"/>
                </a:cxn>
                <a:cxn ang="0">
                  <a:pos x="6" y="41"/>
                </a:cxn>
                <a:cxn ang="0">
                  <a:pos x="6" y="37"/>
                </a:cxn>
                <a:cxn ang="0">
                  <a:pos x="4" y="34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0"/>
                </a:cxn>
              </a:cxnLst>
              <a:rect l="0" t="0" r="r" b="b"/>
              <a:pathLst>
                <a:path w="36" h="45">
                  <a:moveTo>
                    <a:pt x="2" y="30"/>
                  </a:moveTo>
                  <a:lnTo>
                    <a:pt x="6" y="30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7" y="28"/>
                  </a:lnTo>
                  <a:lnTo>
                    <a:pt x="21" y="22"/>
                  </a:lnTo>
                  <a:lnTo>
                    <a:pt x="25" y="17"/>
                  </a:lnTo>
                  <a:lnTo>
                    <a:pt x="29" y="9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3" y="13"/>
                  </a:lnTo>
                  <a:lnTo>
                    <a:pt x="27" y="24"/>
                  </a:lnTo>
                  <a:lnTo>
                    <a:pt x="19" y="37"/>
                  </a:lnTo>
                  <a:lnTo>
                    <a:pt x="16" y="43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8" y="45"/>
                  </a:lnTo>
                  <a:lnTo>
                    <a:pt x="6" y="41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871" y="3037"/>
              <a:ext cx="40" cy="32"/>
            </a:xfrm>
            <a:custGeom>
              <a:avLst/>
              <a:gdLst/>
              <a:ahLst/>
              <a:cxnLst>
                <a:cxn ang="0">
                  <a:pos x="34" y="28"/>
                </a:cxn>
                <a:cxn ang="0">
                  <a:pos x="30" y="28"/>
                </a:cxn>
                <a:cxn ang="0">
                  <a:pos x="24" y="26"/>
                </a:cxn>
                <a:cxn ang="0">
                  <a:pos x="19" y="26"/>
                </a:cxn>
                <a:cxn ang="0">
                  <a:pos x="15" y="26"/>
                </a:cxn>
                <a:cxn ang="0">
                  <a:pos x="11" y="26"/>
                </a:cxn>
                <a:cxn ang="0">
                  <a:pos x="9" y="26"/>
                </a:cxn>
                <a:cxn ang="0">
                  <a:pos x="7" y="24"/>
                </a:cxn>
                <a:cxn ang="0">
                  <a:pos x="9" y="23"/>
                </a:cxn>
                <a:cxn ang="0">
                  <a:pos x="11" y="21"/>
                </a:cxn>
                <a:cxn ang="0">
                  <a:pos x="11" y="19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11"/>
                </a:cxn>
                <a:cxn ang="0">
                  <a:pos x="6" y="15"/>
                </a:cxn>
                <a:cxn ang="0">
                  <a:pos x="6" y="17"/>
                </a:cxn>
                <a:cxn ang="0">
                  <a:pos x="4" y="19"/>
                </a:cxn>
                <a:cxn ang="0">
                  <a:pos x="4" y="21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6" y="28"/>
                </a:cxn>
                <a:cxn ang="0">
                  <a:pos x="9" y="30"/>
                </a:cxn>
                <a:cxn ang="0">
                  <a:pos x="13" y="30"/>
                </a:cxn>
                <a:cxn ang="0">
                  <a:pos x="17" y="32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8" y="32"/>
                </a:cxn>
                <a:cxn ang="0">
                  <a:pos x="34" y="32"/>
                </a:cxn>
                <a:cxn ang="0">
                  <a:pos x="38" y="30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34" y="28"/>
                </a:cxn>
              </a:cxnLst>
              <a:rect l="0" t="0" r="r" b="b"/>
              <a:pathLst>
                <a:path w="40" h="32">
                  <a:moveTo>
                    <a:pt x="34" y="28"/>
                  </a:moveTo>
                  <a:lnTo>
                    <a:pt x="30" y="28"/>
                  </a:lnTo>
                  <a:lnTo>
                    <a:pt x="24" y="26"/>
                  </a:lnTo>
                  <a:lnTo>
                    <a:pt x="19" y="26"/>
                  </a:lnTo>
                  <a:lnTo>
                    <a:pt x="15" y="26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11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6" y="28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3F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806" y="3037"/>
              <a:ext cx="33" cy="26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8" y="13"/>
                </a:cxn>
                <a:cxn ang="0">
                  <a:pos x="10" y="17"/>
                </a:cxn>
                <a:cxn ang="0">
                  <a:pos x="8" y="21"/>
                </a:cxn>
                <a:cxn ang="0">
                  <a:pos x="8" y="26"/>
                </a:cxn>
                <a:cxn ang="0">
                  <a:pos x="14" y="24"/>
                </a:cxn>
                <a:cxn ang="0">
                  <a:pos x="19" y="24"/>
                </a:cxn>
                <a:cxn ang="0">
                  <a:pos x="25" y="23"/>
                </a:cxn>
                <a:cxn ang="0">
                  <a:pos x="31" y="23"/>
                </a:cxn>
                <a:cxn ang="0">
                  <a:pos x="33" y="19"/>
                </a:cxn>
                <a:cxn ang="0">
                  <a:pos x="33" y="13"/>
                </a:cxn>
                <a:cxn ang="0">
                  <a:pos x="31" y="9"/>
                </a:cxn>
                <a:cxn ang="0">
                  <a:pos x="29" y="6"/>
                </a:cxn>
                <a:cxn ang="0">
                  <a:pos x="23" y="4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9"/>
                </a:cxn>
              </a:cxnLst>
              <a:rect l="0" t="0" r="r" b="b"/>
              <a:pathLst>
                <a:path w="33" h="26">
                  <a:moveTo>
                    <a:pt x="6" y="9"/>
                  </a:moveTo>
                  <a:lnTo>
                    <a:pt x="8" y="13"/>
                  </a:lnTo>
                  <a:lnTo>
                    <a:pt x="10" y="17"/>
                  </a:lnTo>
                  <a:lnTo>
                    <a:pt x="8" y="21"/>
                  </a:lnTo>
                  <a:lnTo>
                    <a:pt x="8" y="26"/>
                  </a:lnTo>
                  <a:lnTo>
                    <a:pt x="14" y="24"/>
                  </a:lnTo>
                  <a:lnTo>
                    <a:pt x="19" y="24"/>
                  </a:lnTo>
                  <a:lnTo>
                    <a:pt x="25" y="23"/>
                  </a:lnTo>
                  <a:lnTo>
                    <a:pt x="31" y="23"/>
                  </a:lnTo>
                  <a:lnTo>
                    <a:pt x="33" y="19"/>
                  </a:lnTo>
                  <a:lnTo>
                    <a:pt x="33" y="13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3F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3852" y="3179"/>
              <a:ext cx="42" cy="3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4" y="30"/>
                </a:cxn>
                <a:cxn ang="0">
                  <a:pos x="9" y="30"/>
                </a:cxn>
                <a:cxn ang="0">
                  <a:pos x="13" y="30"/>
                </a:cxn>
                <a:cxn ang="0">
                  <a:pos x="17" y="28"/>
                </a:cxn>
                <a:cxn ang="0">
                  <a:pos x="21" y="28"/>
                </a:cxn>
                <a:cxn ang="0">
                  <a:pos x="25" y="26"/>
                </a:cxn>
                <a:cxn ang="0">
                  <a:pos x="26" y="24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6" y="11"/>
                </a:cxn>
                <a:cxn ang="0">
                  <a:pos x="36" y="5"/>
                </a:cxn>
                <a:cxn ang="0">
                  <a:pos x="40" y="0"/>
                </a:cxn>
                <a:cxn ang="0">
                  <a:pos x="42" y="9"/>
                </a:cxn>
                <a:cxn ang="0">
                  <a:pos x="40" y="20"/>
                </a:cxn>
                <a:cxn ang="0">
                  <a:pos x="36" y="32"/>
                </a:cxn>
                <a:cxn ang="0">
                  <a:pos x="28" y="37"/>
                </a:cxn>
                <a:cxn ang="0">
                  <a:pos x="21" y="39"/>
                </a:cxn>
                <a:cxn ang="0">
                  <a:pos x="13" y="39"/>
                </a:cxn>
                <a:cxn ang="0">
                  <a:pos x="7" y="37"/>
                </a:cxn>
                <a:cxn ang="0">
                  <a:pos x="4" y="36"/>
                </a:cxn>
                <a:cxn ang="0">
                  <a:pos x="2" y="36"/>
                </a:cxn>
                <a:cxn ang="0">
                  <a:pos x="2" y="32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2" h="39">
                  <a:moveTo>
                    <a:pt x="0" y="28"/>
                  </a:moveTo>
                  <a:lnTo>
                    <a:pt x="4" y="30"/>
                  </a:lnTo>
                  <a:lnTo>
                    <a:pt x="9" y="30"/>
                  </a:lnTo>
                  <a:lnTo>
                    <a:pt x="13" y="30"/>
                  </a:lnTo>
                  <a:lnTo>
                    <a:pt x="17" y="28"/>
                  </a:lnTo>
                  <a:lnTo>
                    <a:pt x="21" y="28"/>
                  </a:lnTo>
                  <a:lnTo>
                    <a:pt x="25" y="26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6" y="11"/>
                  </a:lnTo>
                  <a:lnTo>
                    <a:pt x="36" y="5"/>
                  </a:lnTo>
                  <a:lnTo>
                    <a:pt x="40" y="0"/>
                  </a:lnTo>
                  <a:lnTo>
                    <a:pt x="42" y="9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28" y="37"/>
                  </a:lnTo>
                  <a:lnTo>
                    <a:pt x="21" y="39"/>
                  </a:lnTo>
                  <a:lnTo>
                    <a:pt x="13" y="39"/>
                  </a:lnTo>
                  <a:lnTo>
                    <a:pt x="7" y="37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F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011" y="3112"/>
              <a:ext cx="49" cy="76"/>
            </a:xfrm>
            <a:custGeom>
              <a:avLst/>
              <a:gdLst/>
              <a:ahLst/>
              <a:cxnLst>
                <a:cxn ang="0">
                  <a:pos x="2" y="70"/>
                </a:cxn>
                <a:cxn ang="0">
                  <a:pos x="8" y="59"/>
                </a:cxn>
                <a:cxn ang="0">
                  <a:pos x="15" y="46"/>
                </a:cxn>
                <a:cxn ang="0">
                  <a:pos x="19" y="31"/>
                </a:cxn>
                <a:cxn ang="0">
                  <a:pos x="23" y="21"/>
                </a:cxn>
                <a:cxn ang="0">
                  <a:pos x="23" y="16"/>
                </a:cxn>
                <a:cxn ang="0">
                  <a:pos x="25" y="12"/>
                </a:cxn>
                <a:cxn ang="0">
                  <a:pos x="28" y="12"/>
                </a:cxn>
                <a:cxn ang="0">
                  <a:pos x="30" y="14"/>
                </a:cxn>
                <a:cxn ang="0">
                  <a:pos x="34" y="16"/>
                </a:cxn>
                <a:cxn ang="0">
                  <a:pos x="38" y="16"/>
                </a:cxn>
                <a:cxn ang="0">
                  <a:pos x="44" y="14"/>
                </a:cxn>
                <a:cxn ang="0">
                  <a:pos x="47" y="8"/>
                </a:cxn>
                <a:cxn ang="0">
                  <a:pos x="49" y="2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9" y="12"/>
                </a:cxn>
                <a:cxn ang="0">
                  <a:pos x="47" y="14"/>
                </a:cxn>
                <a:cxn ang="0">
                  <a:pos x="44" y="17"/>
                </a:cxn>
                <a:cxn ang="0">
                  <a:pos x="40" y="19"/>
                </a:cxn>
                <a:cxn ang="0">
                  <a:pos x="34" y="19"/>
                </a:cxn>
                <a:cxn ang="0">
                  <a:pos x="32" y="19"/>
                </a:cxn>
                <a:cxn ang="0">
                  <a:pos x="32" y="19"/>
                </a:cxn>
                <a:cxn ang="0">
                  <a:pos x="30" y="21"/>
                </a:cxn>
                <a:cxn ang="0">
                  <a:pos x="30" y="23"/>
                </a:cxn>
                <a:cxn ang="0">
                  <a:pos x="30" y="27"/>
                </a:cxn>
                <a:cxn ang="0">
                  <a:pos x="27" y="36"/>
                </a:cxn>
                <a:cxn ang="0">
                  <a:pos x="25" y="46"/>
                </a:cxn>
                <a:cxn ang="0">
                  <a:pos x="23" y="52"/>
                </a:cxn>
                <a:cxn ang="0">
                  <a:pos x="19" y="57"/>
                </a:cxn>
                <a:cxn ang="0">
                  <a:pos x="13" y="65"/>
                </a:cxn>
                <a:cxn ang="0">
                  <a:pos x="8" y="72"/>
                </a:cxn>
                <a:cxn ang="0">
                  <a:pos x="4" y="76"/>
                </a:cxn>
                <a:cxn ang="0">
                  <a:pos x="2" y="76"/>
                </a:cxn>
                <a:cxn ang="0">
                  <a:pos x="0" y="76"/>
                </a:cxn>
                <a:cxn ang="0">
                  <a:pos x="0" y="74"/>
                </a:cxn>
                <a:cxn ang="0">
                  <a:pos x="2" y="70"/>
                </a:cxn>
              </a:cxnLst>
              <a:rect l="0" t="0" r="r" b="b"/>
              <a:pathLst>
                <a:path w="49" h="76">
                  <a:moveTo>
                    <a:pt x="2" y="70"/>
                  </a:moveTo>
                  <a:lnTo>
                    <a:pt x="8" y="59"/>
                  </a:lnTo>
                  <a:lnTo>
                    <a:pt x="15" y="46"/>
                  </a:lnTo>
                  <a:lnTo>
                    <a:pt x="19" y="31"/>
                  </a:lnTo>
                  <a:lnTo>
                    <a:pt x="23" y="21"/>
                  </a:lnTo>
                  <a:lnTo>
                    <a:pt x="23" y="16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4" y="14"/>
                  </a:lnTo>
                  <a:lnTo>
                    <a:pt x="47" y="8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2"/>
                  </a:lnTo>
                  <a:lnTo>
                    <a:pt x="47" y="14"/>
                  </a:lnTo>
                  <a:lnTo>
                    <a:pt x="44" y="17"/>
                  </a:lnTo>
                  <a:lnTo>
                    <a:pt x="40" y="19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0" y="27"/>
                  </a:lnTo>
                  <a:lnTo>
                    <a:pt x="27" y="36"/>
                  </a:lnTo>
                  <a:lnTo>
                    <a:pt x="25" y="46"/>
                  </a:lnTo>
                  <a:lnTo>
                    <a:pt x="23" y="52"/>
                  </a:lnTo>
                  <a:lnTo>
                    <a:pt x="19" y="57"/>
                  </a:lnTo>
                  <a:lnTo>
                    <a:pt x="13" y="65"/>
                  </a:lnTo>
                  <a:lnTo>
                    <a:pt x="8" y="72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3F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871" y="3634"/>
              <a:ext cx="112" cy="155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4" y="106"/>
                </a:cxn>
                <a:cxn ang="0">
                  <a:pos x="11" y="113"/>
                </a:cxn>
                <a:cxn ang="0">
                  <a:pos x="19" y="121"/>
                </a:cxn>
                <a:cxn ang="0">
                  <a:pos x="30" y="129"/>
                </a:cxn>
                <a:cxn ang="0">
                  <a:pos x="42" y="136"/>
                </a:cxn>
                <a:cxn ang="0">
                  <a:pos x="55" y="144"/>
                </a:cxn>
                <a:cxn ang="0">
                  <a:pos x="68" y="151"/>
                </a:cxn>
                <a:cxn ang="0">
                  <a:pos x="79" y="155"/>
                </a:cxn>
                <a:cxn ang="0">
                  <a:pos x="81" y="148"/>
                </a:cxn>
                <a:cxn ang="0">
                  <a:pos x="85" y="140"/>
                </a:cxn>
                <a:cxn ang="0">
                  <a:pos x="87" y="136"/>
                </a:cxn>
                <a:cxn ang="0">
                  <a:pos x="87" y="132"/>
                </a:cxn>
                <a:cxn ang="0">
                  <a:pos x="93" y="113"/>
                </a:cxn>
                <a:cxn ang="0">
                  <a:pos x="98" y="91"/>
                </a:cxn>
                <a:cxn ang="0">
                  <a:pos x="104" y="64"/>
                </a:cxn>
                <a:cxn ang="0">
                  <a:pos x="110" y="32"/>
                </a:cxn>
                <a:cxn ang="0">
                  <a:pos x="110" y="28"/>
                </a:cxn>
                <a:cxn ang="0">
                  <a:pos x="110" y="27"/>
                </a:cxn>
                <a:cxn ang="0">
                  <a:pos x="110" y="23"/>
                </a:cxn>
                <a:cxn ang="0">
                  <a:pos x="112" y="19"/>
                </a:cxn>
                <a:cxn ang="0">
                  <a:pos x="96" y="11"/>
                </a:cxn>
                <a:cxn ang="0">
                  <a:pos x="83" y="4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66" y="4"/>
                </a:cxn>
                <a:cxn ang="0">
                  <a:pos x="64" y="8"/>
                </a:cxn>
                <a:cxn ang="0">
                  <a:pos x="62" y="11"/>
                </a:cxn>
                <a:cxn ang="0">
                  <a:pos x="60" y="17"/>
                </a:cxn>
                <a:cxn ang="0">
                  <a:pos x="55" y="30"/>
                </a:cxn>
                <a:cxn ang="0">
                  <a:pos x="49" y="44"/>
                </a:cxn>
                <a:cxn ang="0">
                  <a:pos x="43" y="55"/>
                </a:cxn>
                <a:cxn ang="0">
                  <a:pos x="40" y="61"/>
                </a:cxn>
                <a:cxn ang="0">
                  <a:pos x="36" y="68"/>
                </a:cxn>
                <a:cxn ang="0">
                  <a:pos x="28" y="76"/>
                </a:cxn>
                <a:cxn ang="0">
                  <a:pos x="21" y="85"/>
                </a:cxn>
                <a:cxn ang="0">
                  <a:pos x="11" y="93"/>
                </a:cxn>
                <a:cxn ang="0">
                  <a:pos x="7" y="96"/>
                </a:cxn>
                <a:cxn ang="0">
                  <a:pos x="6" y="98"/>
                </a:cxn>
                <a:cxn ang="0">
                  <a:pos x="4" y="100"/>
                </a:cxn>
                <a:cxn ang="0">
                  <a:pos x="0" y="102"/>
                </a:cxn>
              </a:cxnLst>
              <a:rect l="0" t="0" r="r" b="b"/>
              <a:pathLst>
                <a:path w="112" h="155">
                  <a:moveTo>
                    <a:pt x="0" y="102"/>
                  </a:moveTo>
                  <a:lnTo>
                    <a:pt x="4" y="106"/>
                  </a:lnTo>
                  <a:lnTo>
                    <a:pt x="11" y="113"/>
                  </a:lnTo>
                  <a:lnTo>
                    <a:pt x="19" y="121"/>
                  </a:lnTo>
                  <a:lnTo>
                    <a:pt x="30" y="129"/>
                  </a:lnTo>
                  <a:lnTo>
                    <a:pt x="42" y="136"/>
                  </a:lnTo>
                  <a:lnTo>
                    <a:pt x="55" y="144"/>
                  </a:lnTo>
                  <a:lnTo>
                    <a:pt x="68" y="151"/>
                  </a:lnTo>
                  <a:lnTo>
                    <a:pt x="79" y="155"/>
                  </a:lnTo>
                  <a:lnTo>
                    <a:pt x="81" y="148"/>
                  </a:lnTo>
                  <a:lnTo>
                    <a:pt x="85" y="140"/>
                  </a:lnTo>
                  <a:lnTo>
                    <a:pt x="87" y="136"/>
                  </a:lnTo>
                  <a:lnTo>
                    <a:pt x="87" y="132"/>
                  </a:lnTo>
                  <a:lnTo>
                    <a:pt x="93" y="113"/>
                  </a:lnTo>
                  <a:lnTo>
                    <a:pt x="98" y="91"/>
                  </a:lnTo>
                  <a:lnTo>
                    <a:pt x="104" y="64"/>
                  </a:lnTo>
                  <a:lnTo>
                    <a:pt x="110" y="32"/>
                  </a:lnTo>
                  <a:lnTo>
                    <a:pt x="110" y="28"/>
                  </a:lnTo>
                  <a:lnTo>
                    <a:pt x="110" y="27"/>
                  </a:lnTo>
                  <a:lnTo>
                    <a:pt x="110" y="23"/>
                  </a:lnTo>
                  <a:lnTo>
                    <a:pt x="112" y="19"/>
                  </a:lnTo>
                  <a:lnTo>
                    <a:pt x="96" y="11"/>
                  </a:lnTo>
                  <a:lnTo>
                    <a:pt x="83" y="4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1"/>
                  </a:lnTo>
                  <a:lnTo>
                    <a:pt x="60" y="17"/>
                  </a:lnTo>
                  <a:lnTo>
                    <a:pt x="55" y="30"/>
                  </a:lnTo>
                  <a:lnTo>
                    <a:pt x="49" y="44"/>
                  </a:lnTo>
                  <a:lnTo>
                    <a:pt x="43" y="55"/>
                  </a:lnTo>
                  <a:lnTo>
                    <a:pt x="40" y="61"/>
                  </a:lnTo>
                  <a:lnTo>
                    <a:pt x="36" y="68"/>
                  </a:lnTo>
                  <a:lnTo>
                    <a:pt x="28" y="76"/>
                  </a:lnTo>
                  <a:lnTo>
                    <a:pt x="21" y="85"/>
                  </a:lnTo>
                  <a:lnTo>
                    <a:pt x="11" y="93"/>
                  </a:lnTo>
                  <a:lnTo>
                    <a:pt x="7" y="96"/>
                  </a:lnTo>
                  <a:lnTo>
                    <a:pt x="6" y="98"/>
                  </a:lnTo>
                  <a:lnTo>
                    <a:pt x="4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E5E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443" y="3269"/>
              <a:ext cx="316" cy="375"/>
            </a:xfrm>
            <a:custGeom>
              <a:avLst/>
              <a:gdLst/>
              <a:ahLst/>
              <a:cxnLst>
                <a:cxn ang="0">
                  <a:pos x="153" y="365"/>
                </a:cxn>
                <a:cxn ang="0">
                  <a:pos x="187" y="373"/>
                </a:cxn>
                <a:cxn ang="0">
                  <a:pos x="237" y="373"/>
                </a:cxn>
                <a:cxn ang="0">
                  <a:pos x="271" y="350"/>
                </a:cxn>
                <a:cxn ang="0">
                  <a:pos x="265" y="318"/>
                </a:cxn>
                <a:cxn ang="0">
                  <a:pos x="252" y="280"/>
                </a:cxn>
                <a:cxn ang="0">
                  <a:pos x="261" y="252"/>
                </a:cxn>
                <a:cxn ang="0">
                  <a:pos x="282" y="210"/>
                </a:cxn>
                <a:cxn ang="0">
                  <a:pos x="290" y="184"/>
                </a:cxn>
                <a:cxn ang="0">
                  <a:pos x="305" y="163"/>
                </a:cxn>
                <a:cxn ang="0">
                  <a:pos x="308" y="136"/>
                </a:cxn>
                <a:cxn ang="0">
                  <a:pos x="267" y="152"/>
                </a:cxn>
                <a:cxn ang="0">
                  <a:pos x="250" y="180"/>
                </a:cxn>
                <a:cxn ang="0">
                  <a:pos x="225" y="189"/>
                </a:cxn>
                <a:cxn ang="0">
                  <a:pos x="197" y="165"/>
                </a:cxn>
                <a:cxn ang="0">
                  <a:pos x="180" y="125"/>
                </a:cxn>
                <a:cxn ang="0">
                  <a:pos x="170" y="83"/>
                </a:cxn>
                <a:cxn ang="0">
                  <a:pos x="161" y="48"/>
                </a:cxn>
                <a:cxn ang="0">
                  <a:pos x="147" y="10"/>
                </a:cxn>
                <a:cxn ang="0">
                  <a:pos x="125" y="6"/>
                </a:cxn>
                <a:cxn ang="0">
                  <a:pos x="125" y="31"/>
                </a:cxn>
                <a:cxn ang="0">
                  <a:pos x="132" y="59"/>
                </a:cxn>
                <a:cxn ang="0">
                  <a:pos x="138" y="82"/>
                </a:cxn>
                <a:cxn ang="0">
                  <a:pos x="140" y="114"/>
                </a:cxn>
                <a:cxn ang="0">
                  <a:pos x="129" y="118"/>
                </a:cxn>
                <a:cxn ang="0">
                  <a:pos x="119" y="87"/>
                </a:cxn>
                <a:cxn ang="0">
                  <a:pos x="110" y="72"/>
                </a:cxn>
                <a:cxn ang="0">
                  <a:pos x="94" y="48"/>
                </a:cxn>
                <a:cxn ang="0">
                  <a:pos x="74" y="29"/>
                </a:cxn>
                <a:cxn ang="0">
                  <a:pos x="66" y="53"/>
                </a:cxn>
                <a:cxn ang="0">
                  <a:pos x="76" y="70"/>
                </a:cxn>
                <a:cxn ang="0">
                  <a:pos x="85" y="87"/>
                </a:cxn>
                <a:cxn ang="0">
                  <a:pos x="89" y="110"/>
                </a:cxn>
                <a:cxn ang="0">
                  <a:pos x="83" y="116"/>
                </a:cxn>
                <a:cxn ang="0">
                  <a:pos x="70" y="99"/>
                </a:cxn>
                <a:cxn ang="0">
                  <a:pos x="53" y="82"/>
                </a:cxn>
                <a:cxn ang="0">
                  <a:pos x="30" y="80"/>
                </a:cxn>
                <a:cxn ang="0">
                  <a:pos x="26" y="102"/>
                </a:cxn>
                <a:cxn ang="0">
                  <a:pos x="40" y="114"/>
                </a:cxn>
                <a:cxn ang="0">
                  <a:pos x="53" y="131"/>
                </a:cxn>
                <a:cxn ang="0">
                  <a:pos x="60" y="150"/>
                </a:cxn>
                <a:cxn ang="0">
                  <a:pos x="58" y="163"/>
                </a:cxn>
                <a:cxn ang="0">
                  <a:pos x="41" y="150"/>
                </a:cxn>
                <a:cxn ang="0">
                  <a:pos x="24" y="135"/>
                </a:cxn>
                <a:cxn ang="0">
                  <a:pos x="2" y="133"/>
                </a:cxn>
                <a:cxn ang="0">
                  <a:pos x="4" y="150"/>
                </a:cxn>
                <a:cxn ang="0">
                  <a:pos x="21" y="165"/>
                </a:cxn>
                <a:cxn ang="0">
                  <a:pos x="40" y="186"/>
                </a:cxn>
                <a:cxn ang="0">
                  <a:pos x="57" y="223"/>
                </a:cxn>
                <a:cxn ang="0">
                  <a:pos x="79" y="265"/>
                </a:cxn>
                <a:cxn ang="0">
                  <a:pos x="121" y="322"/>
                </a:cxn>
                <a:cxn ang="0">
                  <a:pos x="136" y="344"/>
                </a:cxn>
              </a:cxnLst>
              <a:rect l="0" t="0" r="r" b="b"/>
              <a:pathLst>
                <a:path w="316" h="375">
                  <a:moveTo>
                    <a:pt x="142" y="358"/>
                  </a:moveTo>
                  <a:lnTo>
                    <a:pt x="146" y="361"/>
                  </a:lnTo>
                  <a:lnTo>
                    <a:pt x="153" y="365"/>
                  </a:lnTo>
                  <a:lnTo>
                    <a:pt x="163" y="369"/>
                  </a:lnTo>
                  <a:lnTo>
                    <a:pt x="174" y="371"/>
                  </a:lnTo>
                  <a:lnTo>
                    <a:pt x="187" y="373"/>
                  </a:lnTo>
                  <a:lnTo>
                    <a:pt x="202" y="375"/>
                  </a:lnTo>
                  <a:lnTo>
                    <a:pt x="219" y="375"/>
                  </a:lnTo>
                  <a:lnTo>
                    <a:pt x="237" y="373"/>
                  </a:lnTo>
                  <a:lnTo>
                    <a:pt x="250" y="369"/>
                  </a:lnTo>
                  <a:lnTo>
                    <a:pt x="261" y="359"/>
                  </a:lnTo>
                  <a:lnTo>
                    <a:pt x="271" y="350"/>
                  </a:lnTo>
                  <a:lnTo>
                    <a:pt x="276" y="344"/>
                  </a:lnTo>
                  <a:lnTo>
                    <a:pt x="271" y="329"/>
                  </a:lnTo>
                  <a:lnTo>
                    <a:pt x="265" y="318"/>
                  </a:lnTo>
                  <a:lnTo>
                    <a:pt x="257" y="305"/>
                  </a:lnTo>
                  <a:lnTo>
                    <a:pt x="254" y="293"/>
                  </a:lnTo>
                  <a:lnTo>
                    <a:pt x="252" y="280"/>
                  </a:lnTo>
                  <a:lnTo>
                    <a:pt x="254" y="269"/>
                  </a:lnTo>
                  <a:lnTo>
                    <a:pt x="255" y="259"/>
                  </a:lnTo>
                  <a:lnTo>
                    <a:pt x="261" y="252"/>
                  </a:lnTo>
                  <a:lnTo>
                    <a:pt x="267" y="242"/>
                  </a:lnTo>
                  <a:lnTo>
                    <a:pt x="274" y="227"/>
                  </a:lnTo>
                  <a:lnTo>
                    <a:pt x="282" y="210"/>
                  </a:lnTo>
                  <a:lnTo>
                    <a:pt x="286" y="199"/>
                  </a:lnTo>
                  <a:lnTo>
                    <a:pt x="288" y="193"/>
                  </a:lnTo>
                  <a:lnTo>
                    <a:pt x="290" y="184"/>
                  </a:lnTo>
                  <a:lnTo>
                    <a:pt x="293" y="176"/>
                  </a:lnTo>
                  <a:lnTo>
                    <a:pt x="297" y="170"/>
                  </a:lnTo>
                  <a:lnTo>
                    <a:pt x="305" y="163"/>
                  </a:lnTo>
                  <a:lnTo>
                    <a:pt x="312" y="153"/>
                  </a:lnTo>
                  <a:lnTo>
                    <a:pt x="316" y="142"/>
                  </a:lnTo>
                  <a:lnTo>
                    <a:pt x="308" y="136"/>
                  </a:lnTo>
                  <a:lnTo>
                    <a:pt x="293" y="136"/>
                  </a:lnTo>
                  <a:lnTo>
                    <a:pt x="278" y="142"/>
                  </a:lnTo>
                  <a:lnTo>
                    <a:pt x="267" y="152"/>
                  </a:lnTo>
                  <a:lnTo>
                    <a:pt x="259" y="161"/>
                  </a:lnTo>
                  <a:lnTo>
                    <a:pt x="255" y="170"/>
                  </a:lnTo>
                  <a:lnTo>
                    <a:pt x="250" y="180"/>
                  </a:lnTo>
                  <a:lnTo>
                    <a:pt x="242" y="187"/>
                  </a:lnTo>
                  <a:lnTo>
                    <a:pt x="233" y="191"/>
                  </a:lnTo>
                  <a:lnTo>
                    <a:pt x="225" y="189"/>
                  </a:lnTo>
                  <a:lnTo>
                    <a:pt x="216" y="186"/>
                  </a:lnTo>
                  <a:lnTo>
                    <a:pt x="204" y="178"/>
                  </a:lnTo>
                  <a:lnTo>
                    <a:pt x="197" y="165"/>
                  </a:lnTo>
                  <a:lnTo>
                    <a:pt x="191" y="150"/>
                  </a:lnTo>
                  <a:lnTo>
                    <a:pt x="185" y="136"/>
                  </a:lnTo>
                  <a:lnTo>
                    <a:pt x="180" y="125"/>
                  </a:lnTo>
                  <a:lnTo>
                    <a:pt x="178" y="114"/>
                  </a:lnTo>
                  <a:lnTo>
                    <a:pt x="174" y="101"/>
                  </a:lnTo>
                  <a:lnTo>
                    <a:pt x="170" y="83"/>
                  </a:lnTo>
                  <a:lnTo>
                    <a:pt x="166" y="68"/>
                  </a:lnTo>
                  <a:lnTo>
                    <a:pt x="163" y="59"/>
                  </a:lnTo>
                  <a:lnTo>
                    <a:pt x="161" y="48"/>
                  </a:lnTo>
                  <a:lnTo>
                    <a:pt x="155" y="34"/>
                  </a:lnTo>
                  <a:lnTo>
                    <a:pt x="151" y="19"/>
                  </a:lnTo>
                  <a:lnTo>
                    <a:pt x="147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5" y="6"/>
                  </a:lnTo>
                  <a:lnTo>
                    <a:pt x="123" y="14"/>
                  </a:lnTo>
                  <a:lnTo>
                    <a:pt x="125" y="21"/>
                  </a:lnTo>
                  <a:lnTo>
                    <a:pt x="125" y="31"/>
                  </a:lnTo>
                  <a:lnTo>
                    <a:pt x="127" y="40"/>
                  </a:lnTo>
                  <a:lnTo>
                    <a:pt x="130" y="49"/>
                  </a:lnTo>
                  <a:lnTo>
                    <a:pt x="132" y="59"/>
                  </a:lnTo>
                  <a:lnTo>
                    <a:pt x="134" y="68"/>
                  </a:lnTo>
                  <a:lnTo>
                    <a:pt x="136" y="76"/>
                  </a:lnTo>
                  <a:lnTo>
                    <a:pt x="138" y="82"/>
                  </a:lnTo>
                  <a:lnTo>
                    <a:pt x="138" y="89"/>
                  </a:lnTo>
                  <a:lnTo>
                    <a:pt x="140" y="101"/>
                  </a:lnTo>
                  <a:lnTo>
                    <a:pt x="140" y="114"/>
                  </a:lnTo>
                  <a:lnTo>
                    <a:pt x="138" y="119"/>
                  </a:lnTo>
                  <a:lnTo>
                    <a:pt x="134" y="121"/>
                  </a:lnTo>
                  <a:lnTo>
                    <a:pt x="129" y="118"/>
                  </a:lnTo>
                  <a:lnTo>
                    <a:pt x="123" y="108"/>
                  </a:lnTo>
                  <a:lnTo>
                    <a:pt x="119" y="91"/>
                  </a:lnTo>
                  <a:lnTo>
                    <a:pt x="119" y="87"/>
                  </a:lnTo>
                  <a:lnTo>
                    <a:pt x="117" y="82"/>
                  </a:lnTo>
                  <a:lnTo>
                    <a:pt x="113" y="76"/>
                  </a:lnTo>
                  <a:lnTo>
                    <a:pt x="110" y="72"/>
                  </a:lnTo>
                  <a:lnTo>
                    <a:pt x="106" y="66"/>
                  </a:lnTo>
                  <a:lnTo>
                    <a:pt x="100" y="59"/>
                  </a:lnTo>
                  <a:lnTo>
                    <a:pt x="94" y="48"/>
                  </a:lnTo>
                  <a:lnTo>
                    <a:pt x="89" y="38"/>
                  </a:lnTo>
                  <a:lnTo>
                    <a:pt x="81" y="31"/>
                  </a:lnTo>
                  <a:lnTo>
                    <a:pt x="74" y="29"/>
                  </a:lnTo>
                  <a:lnTo>
                    <a:pt x="66" y="32"/>
                  </a:lnTo>
                  <a:lnTo>
                    <a:pt x="64" y="42"/>
                  </a:lnTo>
                  <a:lnTo>
                    <a:pt x="66" y="53"/>
                  </a:lnTo>
                  <a:lnTo>
                    <a:pt x="70" y="61"/>
                  </a:lnTo>
                  <a:lnTo>
                    <a:pt x="74" y="66"/>
                  </a:lnTo>
                  <a:lnTo>
                    <a:pt x="76" y="70"/>
                  </a:lnTo>
                  <a:lnTo>
                    <a:pt x="77" y="74"/>
                  </a:lnTo>
                  <a:lnTo>
                    <a:pt x="81" y="80"/>
                  </a:lnTo>
                  <a:lnTo>
                    <a:pt x="85" y="87"/>
                  </a:lnTo>
                  <a:lnTo>
                    <a:pt x="87" y="93"/>
                  </a:lnTo>
                  <a:lnTo>
                    <a:pt x="87" y="101"/>
                  </a:lnTo>
                  <a:lnTo>
                    <a:pt x="89" y="110"/>
                  </a:lnTo>
                  <a:lnTo>
                    <a:pt x="89" y="119"/>
                  </a:lnTo>
                  <a:lnTo>
                    <a:pt x="89" y="125"/>
                  </a:lnTo>
                  <a:lnTo>
                    <a:pt x="83" y="116"/>
                  </a:lnTo>
                  <a:lnTo>
                    <a:pt x="79" y="108"/>
                  </a:lnTo>
                  <a:lnTo>
                    <a:pt x="76" y="102"/>
                  </a:lnTo>
                  <a:lnTo>
                    <a:pt x="70" y="99"/>
                  </a:lnTo>
                  <a:lnTo>
                    <a:pt x="64" y="93"/>
                  </a:lnTo>
                  <a:lnTo>
                    <a:pt x="58" y="87"/>
                  </a:lnTo>
                  <a:lnTo>
                    <a:pt x="53" y="82"/>
                  </a:lnTo>
                  <a:lnTo>
                    <a:pt x="47" y="78"/>
                  </a:lnTo>
                  <a:lnTo>
                    <a:pt x="38" y="78"/>
                  </a:lnTo>
                  <a:lnTo>
                    <a:pt x="30" y="80"/>
                  </a:lnTo>
                  <a:lnTo>
                    <a:pt x="24" y="87"/>
                  </a:lnTo>
                  <a:lnTo>
                    <a:pt x="22" y="95"/>
                  </a:lnTo>
                  <a:lnTo>
                    <a:pt x="26" y="102"/>
                  </a:lnTo>
                  <a:lnTo>
                    <a:pt x="32" y="108"/>
                  </a:lnTo>
                  <a:lnTo>
                    <a:pt x="38" y="112"/>
                  </a:lnTo>
                  <a:lnTo>
                    <a:pt x="40" y="114"/>
                  </a:lnTo>
                  <a:lnTo>
                    <a:pt x="41" y="116"/>
                  </a:lnTo>
                  <a:lnTo>
                    <a:pt x="47" y="123"/>
                  </a:lnTo>
                  <a:lnTo>
                    <a:pt x="53" y="131"/>
                  </a:lnTo>
                  <a:lnTo>
                    <a:pt x="57" y="138"/>
                  </a:lnTo>
                  <a:lnTo>
                    <a:pt x="58" y="144"/>
                  </a:lnTo>
                  <a:lnTo>
                    <a:pt x="60" y="150"/>
                  </a:lnTo>
                  <a:lnTo>
                    <a:pt x="62" y="157"/>
                  </a:lnTo>
                  <a:lnTo>
                    <a:pt x="62" y="161"/>
                  </a:lnTo>
                  <a:lnTo>
                    <a:pt x="58" y="163"/>
                  </a:lnTo>
                  <a:lnTo>
                    <a:pt x="53" y="161"/>
                  </a:lnTo>
                  <a:lnTo>
                    <a:pt x="47" y="155"/>
                  </a:lnTo>
                  <a:lnTo>
                    <a:pt x="41" y="150"/>
                  </a:lnTo>
                  <a:lnTo>
                    <a:pt x="36" y="142"/>
                  </a:lnTo>
                  <a:lnTo>
                    <a:pt x="30" y="136"/>
                  </a:lnTo>
                  <a:lnTo>
                    <a:pt x="24" y="135"/>
                  </a:lnTo>
                  <a:lnTo>
                    <a:pt x="19" y="131"/>
                  </a:lnTo>
                  <a:lnTo>
                    <a:pt x="9" y="129"/>
                  </a:lnTo>
                  <a:lnTo>
                    <a:pt x="2" y="133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7" y="155"/>
                  </a:lnTo>
                  <a:lnTo>
                    <a:pt x="15" y="161"/>
                  </a:lnTo>
                  <a:lnTo>
                    <a:pt x="21" y="165"/>
                  </a:lnTo>
                  <a:lnTo>
                    <a:pt x="26" y="169"/>
                  </a:lnTo>
                  <a:lnTo>
                    <a:pt x="34" y="176"/>
                  </a:lnTo>
                  <a:lnTo>
                    <a:pt x="40" y="186"/>
                  </a:lnTo>
                  <a:lnTo>
                    <a:pt x="43" y="193"/>
                  </a:lnTo>
                  <a:lnTo>
                    <a:pt x="49" y="204"/>
                  </a:lnTo>
                  <a:lnTo>
                    <a:pt x="57" y="223"/>
                  </a:lnTo>
                  <a:lnTo>
                    <a:pt x="64" y="242"/>
                  </a:lnTo>
                  <a:lnTo>
                    <a:pt x="74" y="255"/>
                  </a:lnTo>
                  <a:lnTo>
                    <a:pt x="79" y="265"/>
                  </a:lnTo>
                  <a:lnTo>
                    <a:pt x="85" y="278"/>
                  </a:lnTo>
                  <a:lnTo>
                    <a:pt x="96" y="297"/>
                  </a:lnTo>
                  <a:lnTo>
                    <a:pt x="121" y="322"/>
                  </a:lnTo>
                  <a:lnTo>
                    <a:pt x="127" y="327"/>
                  </a:lnTo>
                  <a:lnTo>
                    <a:pt x="132" y="335"/>
                  </a:lnTo>
                  <a:lnTo>
                    <a:pt x="136" y="344"/>
                  </a:lnTo>
                  <a:lnTo>
                    <a:pt x="142" y="358"/>
                  </a:lnTo>
                  <a:close/>
                </a:path>
              </a:pathLst>
            </a:custGeom>
            <a:solidFill>
              <a:srgbClr val="3F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583" y="3610"/>
              <a:ext cx="212" cy="168"/>
            </a:xfrm>
            <a:custGeom>
              <a:avLst/>
              <a:gdLst/>
              <a:ahLst/>
              <a:cxnLst>
                <a:cxn ang="0">
                  <a:pos x="140" y="168"/>
                </a:cxn>
                <a:cxn ang="0">
                  <a:pos x="123" y="168"/>
                </a:cxn>
                <a:cxn ang="0">
                  <a:pos x="108" y="168"/>
                </a:cxn>
                <a:cxn ang="0">
                  <a:pos x="95" y="168"/>
                </a:cxn>
                <a:cxn ang="0">
                  <a:pos x="81" y="168"/>
                </a:cxn>
                <a:cxn ang="0">
                  <a:pos x="72" y="168"/>
                </a:cxn>
                <a:cxn ang="0">
                  <a:pos x="64" y="168"/>
                </a:cxn>
                <a:cxn ang="0">
                  <a:pos x="59" y="168"/>
                </a:cxn>
                <a:cxn ang="0">
                  <a:pos x="57" y="168"/>
                </a:cxn>
                <a:cxn ang="0">
                  <a:pos x="49" y="149"/>
                </a:cxn>
                <a:cxn ang="0">
                  <a:pos x="40" y="132"/>
                </a:cxn>
                <a:cxn ang="0">
                  <a:pos x="30" y="115"/>
                </a:cxn>
                <a:cxn ang="0">
                  <a:pos x="25" y="98"/>
                </a:cxn>
                <a:cxn ang="0">
                  <a:pos x="21" y="79"/>
                </a:cxn>
                <a:cxn ang="0">
                  <a:pos x="15" y="62"/>
                </a:cxn>
                <a:cxn ang="0">
                  <a:pos x="7" y="49"/>
                </a:cxn>
                <a:cxn ang="0">
                  <a:pos x="4" y="39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6" y="20"/>
                </a:cxn>
                <a:cxn ang="0">
                  <a:pos x="13" y="24"/>
                </a:cxn>
                <a:cxn ang="0">
                  <a:pos x="23" y="28"/>
                </a:cxn>
                <a:cxn ang="0">
                  <a:pos x="34" y="30"/>
                </a:cxn>
                <a:cxn ang="0">
                  <a:pos x="47" y="32"/>
                </a:cxn>
                <a:cxn ang="0">
                  <a:pos x="62" y="34"/>
                </a:cxn>
                <a:cxn ang="0">
                  <a:pos x="79" y="34"/>
                </a:cxn>
                <a:cxn ang="0">
                  <a:pos x="97" y="32"/>
                </a:cxn>
                <a:cxn ang="0">
                  <a:pos x="110" y="28"/>
                </a:cxn>
                <a:cxn ang="0">
                  <a:pos x="121" y="18"/>
                </a:cxn>
                <a:cxn ang="0">
                  <a:pos x="131" y="9"/>
                </a:cxn>
                <a:cxn ang="0">
                  <a:pos x="136" y="3"/>
                </a:cxn>
                <a:cxn ang="0">
                  <a:pos x="140" y="0"/>
                </a:cxn>
                <a:cxn ang="0">
                  <a:pos x="146" y="0"/>
                </a:cxn>
                <a:cxn ang="0">
                  <a:pos x="150" y="1"/>
                </a:cxn>
                <a:cxn ang="0">
                  <a:pos x="151" y="9"/>
                </a:cxn>
                <a:cxn ang="0">
                  <a:pos x="157" y="22"/>
                </a:cxn>
                <a:cxn ang="0">
                  <a:pos x="167" y="43"/>
                </a:cxn>
                <a:cxn ang="0">
                  <a:pos x="174" y="64"/>
                </a:cxn>
                <a:cxn ang="0">
                  <a:pos x="178" y="79"/>
                </a:cxn>
                <a:cxn ang="0">
                  <a:pos x="178" y="92"/>
                </a:cxn>
                <a:cxn ang="0">
                  <a:pos x="184" y="105"/>
                </a:cxn>
                <a:cxn ang="0">
                  <a:pos x="189" y="119"/>
                </a:cxn>
                <a:cxn ang="0">
                  <a:pos x="195" y="126"/>
                </a:cxn>
                <a:cxn ang="0">
                  <a:pos x="201" y="136"/>
                </a:cxn>
                <a:cxn ang="0">
                  <a:pos x="206" y="149"/>
                </a:cxn>
                <a:cxn ang="0">
                  <a:pos x="210" y="162"/>
                </a:cxn>
                <a:cxn ang="0">
                  <a:pos x="212" y="168"/>
                </a:cxn>
                <a:cxn ang="0">
                  <a:pos x="203" y="168"/>
                </a:cxn>
                <a:cxn ang="0">
                  <a:pos x="195" y="168"/>
                </a:cxn>
                <a:cxn ang="0">
                  <a:pos x="186" y="168"/>
                </a:cxn>
                <a:cxn ang="0">
                  <a:pos x="176" y="168"/>
                </a:cxn>
                <a:cxn ang="0">
                  <a:pos x="167" y="168"/>
                </a:cxn>
                <a:cxn ang="0">
                  <a:pos x="157" y="168"/>
                </a:cxn>
                <a:cxn ang="0">
                  <a:pos x="150" y="168"/>
                </a:cxn>
                <a:cxn ang="0">
                  <a:pos x="140" y="168"/>
                </a:cxn>
              </a:cxnLst>
              <a:rect l="0" t="0" r="r" b="b"/>
              <a:pathLst>
                <a:path w="212" h="168">
                  <a:moveTo>
                    <a:pt x="140" y="168"/>
                  </a:moveTo>
                  <a:lnTo>
                    <a:pt x="123" y="168"/>
                  </a:lnTo>
                  <a:lnTo>
                    <a:pt x="108" y="168"/>
                  </a:lnTo>
                  <a:lnTo>
                    <a:pt x="95" y="168"/>
                  </a:lnTo>
                  <a:lnTo>
                    <a:pt x="81" y="168"/>
                  </a:lnTo>
                  <a:lnTo>
                    <a:pt x="72" y="168"/>
                  </a:lnTo>
                  <a:lnTo>
                    <a:pt x="64" y="168"/>
                  </a:lnTo>
                  <a:lnTo>
                    <a:pt x="59" y="168"/>
                  </a:lnTo>
                  <a:lnTo>
                    <a:pt x="57" y="168"/>
                  </a:lnTo>
                  <a:lnTo>
                    <a:pt x="49" y="149"/>
                  </a:lnTo>
                  <a:lnTo>
                    <a:pt x="40" y="132"/>
                  </a:lnTo>
                  <a:lnTo>
                    <a:pt x="30" y="115"/>
                  </a:lnTo>
                  <a:lnTo>
                    <a:pt x="25" y="98"/>
                  </a:lnTo>
                  <a:lnTo>
                    <a:pt x="21" y="79"/>
                  </a:lnTo>
                  <a:lnTo>
                    <a:pt x="15" y="62"/>
                  </a:lnTo>
                  <a:lnTo>
                    <a:pt x="7" y="49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13" y="24"/>
                  </a:lnTo>
                  <a:lnTo>
                    <a:pt x="23" y="28"/>
                  </a:lnTo>
                  <a:lnTo>
                    <a:pt x="34" y="30"/>
                  </a:lnTo>
                  <a:lnTo>
                    <a:pt x="47" y="32"/>
                  </a:lnTo>
                  <a:lnTo>
                    <a:pt x="62" y="34"/>
                  </a:lnTo>
                  <a:lnTo>
                    <a:pt x="79" y="34"/>
                  </a:lnTo>
                  <a:lnTo>
                    <a:pt x="97" y="32"/>
                  </a:lnTo>
                  <a:lnTo>
                    <a:pt x="110" y="28"/>
                  </a:lnTo>
                  <a:lnTo>
                    <a:pt x="121" y="18"/>
                  </a:lnTo>
                  <a:lnTo>
                    <a:pt x="131" y="9"/>
                  </a:lnTo>
                  <a:lnTo>
                    <a:pt x="136" y="3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0" y="1"/>
                  </a:lnTo>
                  <a:lnTo>
                    <a:pt x="151" y="9"/>
                  </a:lnTo>
                  <a:lnTo>
                    <a:pt x="157" y="22"/>
                  </a:lnTo>
                  <a:lnTo>
                    <a:pt x="167" y="43"/>
                  </a:lnTo>
                  <a:lnTo>
                    <a:pt x="174" y="64"/>
                  </a:lnTo>
                  <a:lnTo>
                    <a:pt x="178" y="79"/>
                  </a:lnTo>
                  <a:lnTo>
                    <a:pt x="178" y="92"/>
                  </a:lnTo>
                  <a:lnTo>
                    <a:pt x="184" y="105"/>
                  </a:lnTo>
                  <a:lnTo>
                    <a:pt x="189" y="119"/>
                  </a:lnTo>
                  <a:lnTo>
                    <a:pt x="195" y="126"/>
                  </a:lnTo>
                  <a:lnTo>
                    <a:pt x="201" y="136"/>
                  </a:lnTo>
                  <a:lnTo>
                    <a:pt x="206" y="149"/>
                  </a:lnTo>
                  <a:lnTo>
                    <a:pt x="210" y="162"/>
                  </a:lnTo>
                  <a:lnTo>
                    <a:pt x="212" y="168"/>
                  </a:lnTo>
                  <a:lnTo>
                    <a:pt x="203" y="168"/>
                  </a:lnTo>
                  <a:lnTo>
                    <a:pt x="195" y="168"/>
                  </a:lnTo>
                  <a:lnTo>
                    <a:pt x="186" y="168"/>
                  </a:lnTo>
                  <a:lnTo>
                    <a:pt x="176" y="168"/>
                  </a:lnTo>
                  <a:lnTo>
                    <a:pt x="167" y="168"/>
                  </a:lnTo>
                  <a:lnTo>
                    <a:pt x="157" y="168"/>
                  </a:lnTo>
                  <a:lnTo>
                    <a:pt x="150" y="168"/>
                  </a:lnTo>
                  <a:lnTo>
                    <a:pt x="140" y="168"/>
                  </a:lnTo>
                  <a:close/>
                </a:path>
              </a:pathLst>
            </a:custGeom>
            <a:solidFill>
              <a:srgbClr val="5B99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611" y="3617"/>
              <a:ext cx="184" cy="161"/>
            </a:xfrm>
            <a:custGeom>
              <a:avLst/>
              <a:gdLst/>
              <a:ahLst/>
              <a:cxnLst>
                <a:cxn ang="0">
                  <a:pos x="123" y="2"/>
                </a:cxn>
                <a:cxn ang="0">
                  <a:pos x="129" y="15"/>
                </a:cxn>
                <a:cxn ang="0">
                  <a:pos x="139" y="36"/>
                </a:cxn>
                <a:cxn ang="0">
                  <a:pos x="146" y="57"/>
                </a:cxn>
                <a:cxn ang="0">
                  <a:pos x="150" y="72"/>
                </a:cxn>
                <a:cxn ang="0">
                  <a:pos x="150" y="85"/>
                </a:cxn>
                <a:cxn ang="0">
                  <a:pos x="156" y="98"/>
                </a:cxn>
                <a:cxn ang="0">
                  <a:pos x="161" y="112"/>
                </a:cxn>
                <a:cxn ang="0">
                  <a:pos x="167" y="119"/>
                </a:cxn>
                <a:cxn ang="0">
                  <a:pos x="173" y="129"/>
                </a:cxn>
                <a:cxn ang="0">
                  <a:pos x="178" y="142"/>
                </a:cxn>
                <a:cxn ang="0">
                  <a:pos x="182" y="155"/>
                </a:cxn>
                <a:cxn ang="0">
                  <a:pos x="184" y="161"/>
                </a:cxn>
                <a:cxn ang="0">
                  <a:pos x="175" y="161"/>
                </a:cxn>
                <a:cxn ang="0">
                  <a:pos x="165" y="161"/>
                </a:cxn>
                <a:cxn ang="0">
                  <a:pos x="156" y="161"/>
                </a:cxn>
                <a:cxn ang="0">
                  <a:pos x="148" y="161"/>
                </a:cxn>
                <a:cxn ang="0">
                  <a:pos x="139" y="161"/>
                </a:cxn>
                <a:cxn ang="0">
                  <a:pos x="129" y="161"/>
                </a:cxn>
                <a:cxn ang="0">
                  <a:pos x="122" y="161"/>
                </a:cxn>
                <a:cxn ang="0">
                  <a:pos x="112" y="161"/>
                </a:cxn>
                <a:cxn ang="0">
                  <a:pos x="105" y="146"/>
                </a:cxn>
                <a:cxn ang="0">
                  <a:pos x="95" y="127"/>
                </a:cxn>
                <a:cxn ang="0">
                  <a:pos x="87" y="108"/>
                </a:cxn>
                <a:cxn ang="0">
                  <a:pos x="82" y="96"/>
                </a:cxn>
                <a:cxn ang="0">
                  <a:pos x="76" y="91"/>
                </a:cxn>
                <a:cxn ang="0">
                  <a:pos x="69" y="91"/>
                </a:cxn>
                <a:cxn ang="0">
                  <a:pos x="59" y="95"/>
                </a:cxn>
                <a:cxn ang="0">
                  <a:pos x="50" y="98"/>
                </a:cxn>
                <a:cxn ang="0">
                  <a:pos x="40" y="98"/>
                </a:cxn>
                <a:cxn ang="0">
                  <a:pos x="31" y="98"/>
                </a:cxn>
                <a:cxn ang="0">
                  <a:pos x="23" y="98"/>
                </a:cxn>
                <a:cxn ang="0">
                  <a:pos x="17" y="98"/>
                </a:cxn>
                <a:cxn ang="0">
                  <a:pos x="14" y="95"/>
                </a:cxn>
                <a:cxn ang="0">
                  <a:pos x="14" y="89"/>
                </a:cxn>
                <a:cxn ang="0">
                  <a:pos x="12" y="79"/>
                </a:cxn>
                <a:cxn ang="0">
                  <a:pos x="8" y="70"/>
                </a:cxn>
                <a:cxn ang="0">
                  <a:pos x="4" y="59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6" y="30"/>
                </a:cxn>
                <a:cxn ang="0">
                  <a:pos x="12" y="30"/>
                </a:cxn>
                <a:cxn ang="0">
                  <a:pos x="21" y="32"/>
                </a:cxn>
                <a:cxn ang="0">
                  <a:pos x="33" y="32"/>
                </a:cxn>
                <a:cxn ang="0">
                  <a:pos x="42" y="32"/>
                </a:cxn>
                <a:cxn ang="0">
                  <a:pos x="53" y="30"/>
                </a:cxn>
                <a:cxn ang="0">
                  <a:pos x="65" y="30"/>
                </a:cxn>
                <a:cxn ang="0">
                  <a:pos x="72" y="30"/>
                </a:cxn>
                <a:cxn ang="0">
                  <a:pos x="78" y="28"/>
                </a:cxn>
                <a:cxn ang="0">
                  <a:pos x="89" y="21"/>
                </a:cxn>
                <a:cxn ang="0">
                  <a:pos x="105" y="10"/>
                </a:cxn>
                <a:cxn ang="0">
                  <a:pos x="116" y="0"/>
                </a:cxn>
                <a:cxn ang="0">
                  <a:pos x="123" y="2"/>
                </a:cxn>
              </a:cxnLst>
              <a:rect l="0" t="0" r="r" b="b"/>
              <a:pathLst>
                <a:path w="184" h="161">
                  <a:moveTo>
                    <a:pt x="123" y="2"/>
                  </a:moveTo>
                  <a:lnTo>
                    <a:pt x="129" y="15"/>
                  </a:lnTo>
                  <a:lnTo>
                    <a:pt x="139" y="36"/>
                  </a:lnTo>
                  <a:lnTo>
                    <a:pt x="146" y="57"/>
                  </a:lnTo>
                  <a:lnTo>
                    <a:pt x="150" y="72"/>
                  </a:lnTo>
                  <a:lnTo>
                    <a:pt x="150" y="85"/>
                  </a:lnTo>
                  <a:lnTo>
                    <a:pt x="156" y="98"/>
                  </a:lnTo>
                  <a:lnTo>
                    <a:pt x="161" y="112"/>
                  </a:lnTo>
                  <a:lnTo>
                    <a:pt x="167" y="119"/>
                  </a:lnTo>
                  <a:lnTo>
                    <a:pt x="173" y="129"/>
                  </a:lnTo>
                  <a:lnTo>
                    <a:pt x="178" y="142"/>
                  </a:lnTo>
                  <a:lnTo>
                    <a:pt x="182" y="155"/>
                  </a:lnTo>
                  <a:lnTo>
                    <a:pt x="184" y="161"/>
                  </a:lnTo>
                  <a:lnTo>
                    <a:pt x="175" y="161"/>
                  </a:lnTo>
                  <a:lnTo>
                    <a:pt x="165" y="161"/>
                  </a:lnTo>
                  <a:lnTo>
                    <a:pt x="156" y="161"/>
                  </a:lnTo>
                  <a:lnTo>
                    <a:pt x="148" y="161"/>
                  </a:lnTo>
                  <a:lnTo>
                    <a:pt x="139" y="161"/>
                  </a:lnTo>
                  <a:lnTo>
                    <a:pt x="129" y="161"/>
                  </a:lnTo>
                  <a:lnTo>
                    <a:pt x="122" y="161"/>
                  </a:lnTo>
                  <a:lnTo>
                    <a:pt x="112" y="161"/>
                  </a:lnTo>
                  <a:lnTo>
                    <a:pt x="105" y="146"/>
                  </a:lnTo>
                  <a:lnTo>
                    <a:pt x="95" y="127"/>
                  </a:lnTo>
                  <a:lnTo>
                    <a:pt x="87" y="108"/>
                  </a:lnTo>
                  <a:lnTo>
                    <a:pt x="82" y="96"/>
                  </a:lnTo>
                  <a:lnTo>
                    <a:pt x="76" y="91"/>
                  </a:lnTo>
                  <a:lnTo>
                    <a:pt x="69" y="91"/>
                  </a:lnTo>
                  <a:lnTo>
                    <a:pt x="59" y="95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1" y="98"/>
                  </a:lnTo>
                  <a:lnTo>
                    <a:pt x="23" y="98"/>
                  </a:lnTo>
                  <a:lnTo>
                    <a:pt x="17" y="98"/>
                  </a:lnTo>
                  <a:lnTo>
                    <a:pt x="14" y="95"/>
                  </a:lnTo>
                  <a:lnTo>
                    <a:pt x="14" y="89"/>
                  </a:lnTo>
                  <a:lnTo>
                    <a:pt x="12" y="79"/>
                  </a:lnTo>
                  <a:lnTo>
                    <a:pt x="8" y="70"/>
                  </a:lnTo>
                  <a:lnTo>
                    <a:pt x="4" y="59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21" y="32"/>
                  </a:lnTo>
                  <a:lnTo>
                    <a:pt x="33" y="32"/>
                  </a:lnTo>
                  <a:lnTo>
                    <a:pt x="42" y="32"/>
                  </a:lnTo>
                  <a:lnTo>
                    <a:pt x="53" y="30"/>
                  </a:lnTo>
                  <a:lnTo>
                    <a:pt x="65" y="30"/>
                  </a:lnTo>
                  <a:lnTo>
                    <a:pt x="72" y="30"/>
                  </a:lnTo>
                  <a:lnTo>
                    <a:pt x="78" y="28"/>
                  </a:lnTo>
                  <a:lnTo>
                    <a:pt x="89" y="21"/>
                  </a:lnTo>
                  <a:lnTo>
                    <a:pt x="105" y="10"/>
                  </a:lnTo>
                  <a:lnTo>
                    <a:pt x="116" y="0"/>
                  </a:lnTo>
                  <a:lnTo>
                    <a:pt x="123" y="2"/>
                  </a:lnTo>
                  <a:close/>
                </a:path>
              </a:pathLst>
            </a:custGeom>
            <a:solidFill>
              <a:srgbClr val="004C9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566" y="3269"/>
              <a:ext cx="43" cy="87"/>
            </a:xfrm>
            <a:custGeom>
              <a:avLst/>
              <a:gdLst/>
              <a:ahLst/>
              <a:cxnLst>
                <a:cxn ang="0">
                  <a:pos x="40" y="59"/>
                </a:cxn>
                <a:cxn ang="0">
                  <a:pos x="38" y="48"/>
                </a:cxn>
                <a:cxn ang="0">
                  <a:pos x="32" y="34"/>
                </a:cxn>
                <a:cxn ang="0">
                  <a:pos x="28" y="19"/>
                </a:cxn>
                <a:cxn ang="0">
                  <a:pos x="24" y="1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2" y="21"/>
                </a:cxn>
                <a:cxn ang="0">
                  <a:pos x="2" y="31"/>
                </a:cxn>
                <a:cxn ang="0">
                  <a:pos x="4" y="40"/>
                </a:cxn>
                <a:cxn ang="0">
                  <a:pos x="7" y="49"/>
                </a:cxn>
                <a:cxn ang="0">
                  <a:pos x="11" y="61"/>
                </a:cxn>
                <a:cxn ang="0">
                  <a:pos x="15" y="68"/>
                </a:cxn>
                <a:cxn ang="0">
                  <a:pos x="19" y="74"/>
                </a:cxn>
                <a:cxn ang="0">
                  <a:pos x="24" y="76"/>
                </a:cxn>
                <a:cxn ang="0">
                  <a:pos x="30" y="76"/>
                </a:cxn>
                <a:cxn ang="0">
                  <a:pos x="34" y="78"/>
                </a:cxn>
                <a:cxn ang="0">
                  <a:pos x="38" y="82"/>
                </a:cxn>
                <a:cxn ang="0">
                  <a:pos x="40" y="85"/>
                </a:cxn>
                <a:cxn ang="0">
                  <a:pos x="42" y="87"/>
                </a:cxn>
                <a:cxn ang="0">
                  <a:pos x="43" y="83"/>
                </a:cxn>
                <a:cxn ang="0">
                  <a:pos x="43" y="74"/>
                </a:cxn>
                <a:cxn ang="0">
                  <a:pos x="40" y="59"/>
                </a:cxn>
              </a:cxnLst>
              <a:rect l="0" t="0" r="r" b="b"/>
              <a:pathLst>
                <a:path w="43" h="87">
                  <a:moveTo>
                    <a:pt x="40" y="59"/>
                  </a:moveTo>
                  <a:lnTo>
                    <a:pt x="38" y="48"/>
                  </a:lnTo>
                  <a:lnTo>
                    <a:pt x="32" y="34"/>
                  </a:lnTo>
                  <a:lnTo>
                    <a:pt x="28" y="19"/>
                  </a:lnTo>
                  <a:lnTo>
                    <a:pt x="24" y="1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31"/>
                  </a:lnTo>
                  <a:lnTo>
                    <a:pt x="4" y="40"/>
                  </a:lnTo>
                  <a:lnTo>
                    <a:pt x="7" y="49"/>
                  </a:lnTo>
                  <a:lnTo>
                    <a:pt x="11" y="61"/>
                  </a:lnTo>
                  <a:lnTo>
                    <a:pt x="15" y="68"/>
                  </a:lnTo>
                  <a:lnTo>
                    <a:pt x="19" y="74"/>
                  </a:lnTo>
                  <a:lnTo>
                    <a:pt x="24" y="76"/>
                  </a:lnTo>
                  <a:lnTo>
                    <a:pt x="30" y="76"/>
                  </a:lnTo>
                  <a:lnTo>
                    <a:pt x="34" y="78"/>
                  </a:lnTo>
                  <a:lnTo>
                    <a:pt x="38" y="82"/>
                  </a:lnTo>
                  <a:lnTo>
                    <a:pt x="40" y="85"/>
                  </a:lnTo>
                  <a:lnTo>
                    <a:pt x="42" y="87"/>
                  </a:lnTo>
                  <a:lnTo>
                    <a:pt x="43" y="83"/>
                  </a:lnTo>
                  <a:lnTo>
                    <a:pt x="43" y="7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70160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471" y="3358"/>
              <a:ext cx="280" cy="238"/>
            </a:xfrm>
            <a:custGeom>
              <a:avLst/>
              <a:gdLst/>
              <a:ahLst/>
              <a:cxnLst>
                <a:cxn ang="0">
                  <a:pos x="61" y="21"/>
                </a:cxn>
                <a:cxn ang="0">
                  <a:pos x="63" y="4"/>
                </a:cxn>
                <a:cxn ang="0">
                  <a:pos x="70" y="0"/>
                </a:cxn>
                <a:cxn ang="0">
                  <a:pos x="74" y="2"/>
                </a:cxn>
                <a:cxn ang="0">
                  <a:pos x="78" y="10"/>
                </a:cxn>
                <a:cxn ang="0">
                  <a:pos x="87" y="27"/>
                </a:cxn>
                <a:cxn ang="0">
                  <a:pos x="110" y="30"/>
                </a:cxn>
                <a:cxn ang="0">
                  <a:pos x="135" y="32"/>
                </a:cxn>
                <a:cxn ang="0">
                  <a:pos x="146" y="30"/>
                </a:cxn>
                <a:cxn ang="0">
                  <a:pos x="146" y="44"/>
                </a:cxn>
                <a:cxn ang="0">
                  <a:pos x="144" y="63"/>
                </a:cxn>
                <a:cxn ang="0">
                  <a:pos x="154" y="93"/>
                </a:cxn>
                <a:cxn ang="0">
                  <a:pos x="159" y="100"/>
                </a:cxn>
                <a:cxn ang="0">
                  <a:pos x="171" y="104"/>
                </a:cxn>
                <a:cxn ang="0">
                  <a:pos x="190" y="108"/>
                </a:cxn>
                <a:cxn ang="0">
                  <a:pos x="210" y="102"/>
                </a:cxn>
                <a:cxn ang="0">
                  <a:pos x="227" y="89"/>
                </a:cxn>
                <a:cxn ang="0">
                  <a:pos x="256" y="55"/>
                </a:cxn>
                <a:cxn ang="0">
                  <a:pos x="280" y="61"/>
                </a:cxn>
                <a:cxn ang="0">
                  <a:pos x="275" y="76"/>
                </a:cxn>
                <a:cxn ang="0">
                  <a:pos x="245" y="106"/>
                </a:cxn>
                <a:cxn ang="0">
                  <a:pos x="235" y="132"/>
                </a:cxn>
                <a:cxn ang="0">
                  <a:pos x="218" y="159"/>
                </a:cxn>
                <a:cxn ang="0">
                  <a:pos x="207" y="187"/>
                </a:cxn>
                <a:cxn ang="0">
                  <a:pos x="182" y="227"/>
                </a:cxn>
                <a:cxn ang="0">
                  <a:pos x="152" y="227"/>
                </a:cxn>
                <a:cxn ang="0">
                  <a:pos x="133" y="235"/>
                </a:cxn>
                <a:cxn ang="0">
                  <a:pos x="106" y="236"/>
                </a:cxn>
                <a:cxn ang="0">
                  <a:pos x="55" y="189"/>
                </a:cxn>
                <a:cxn ang="0">
                  <a:pos x="36" y="153"/>
                </a:cxn>
                <a:cxn ang="0">
                  <a:pos x="15" y="104"/>
                </a:cxn>
                <a:cxn ang="0">
                  <a:pos x="23" y="95"/>
                </a:cxn>
                <a:cxn ang="0">
                  <a:pos x="8" y="80"/>
                </a:cxn>
                <a:cxn ang="0">
                  <a:pos x="4" y="64"/>
                </a:cxn>
                <a:cxn ang="0">
                  <a:pos x="4" y="51"/>
                </a:cxn>
                <a:cxn ang="0">
                  <a:pos x="12" y="57"/>
                </a:cxn>
                <a:cxn ang="0">
                  <a:pos x="25" y="72"/>
                </a:cxn>
                <a:cxn ang="0">
                  <a:pos x="34" y="68"/>
                </a:cxn>
                <a:cxn ang="0">
                  <a:pos x="29" y="49"/>
                </a:cxn>
                <a:cxn ang="0">
                  <a:pos x="46" y="38"/>
                </a:cxn>
                <a:cxn ang="0">
                  <a:pos x="55" y="32"/>
                </a:cxn>
                <a:cxn ang="0">
                  <a:pos x="57" y="42"/>
                </a:cxn>
                <a:cxn ang="0">
                  <a:pos x="53" y="63"/>
                </a:cxn>
                <a:cxn ang="0">
                  <a:pos x="61" y="61"/>
                </a:cxn>
                <a:cxn ang="0">
                  <a:pos x="74" y="51"/>
                </a:cxn>
                <a:cxn ang="0">
                  <a:pos x="74" y="46"/>
                </a:cxn>
                <a:cxn ang="0">
                  <a:pos x="61" y="36"/>
                </a:cxn>
              </a:cxnLst>
              <a:rect l="0" t="0" r="r" b="b"/>
              <a:pathLst>
                <a:path w="280" h="238">
                  <a:moveTo>
                    <a:pt x="61" y="36"/>
                  </a:moveTo>
                  <a:lnTo>
                    <a:pt x="61" y="30"/>
                  </a:lnTo>
                  <a:lnTo>
                    <a:pt x="61" y="21"/>
                  </a:lnTo>
                  <a:lnTo>
                    <a:pt x="59" y="12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8" y="10"/>
                  </a:lnTo>
                  <a:lnTo>
                    <a:pt x="80" y="13"/>
                  </a:lnTo>
                  <a:lnTo>
                    <a:pt x="82" y="19"/>
                  </a:lnTo>
                  <a:lnTo>
                    <a:pt x="87" y="27"/>
                  </a:lnTo>
                  <a:lnTo>
                    <a:pt x="95" y="30"/>
                  </a:lnTo>
                  <a:lnTo>
                    <a:pt x="104" y="32"/>
                  </a:lnTo>
                  <a:lnTo>
                    <a:pt x="110" y="30"/>
                  </a:lnTo>
                  <a:lnTo>
                    <a:pt x="118" y="30"/>
                  </a:lnTo>
                  <a:lnTo>
                    <a:pt x="125" y="32"/>
                  </a:lnTo>
                  <a:lnTo>
                    <a:pt x="135" y="32"/>
                  </a:lnTo>
                  <a:lnTo>
                    <a:pt x="140" y="30"/>
                  </a:lnTo>
                  <a:lnTo>
                    <a:pt x="144" y="29"/>
                  </a:lnTo>
                  <a:lnTo>
                    <a:pt x="146" y="30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6" y="44"/>
                  </a:lnTo>
                  <a:lnTo>
                    <a:pt x="144" y="51"/>
                  </a:lnTo>
                  <a:lnTo>
                    <a:pt x="144" y="59"/>
                  </a:lnTo>
                  <a:lnTo>
                    <a:pt x="144" y="63"/>
                  </a:lnTo>
                  <a:lnTo>
                    <a:pt x="148" y="70"/>
                  </a:lnTo>
                  <a:lnTo>
                    <a:pt x="152" y="81"/>
                  </a:lnTo>
                  <a:lnTo>
                    <a:pt x="154" y="93"/>
                  </a:lnTo>
                  <a:lnTo>
                    <a:pt x="155" y="98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1" y="102"/>
                  </a:lnTo>
                  <a:lnTo>
                    <a:pt x="165" y="102"/>
                  </a:lnTo>
                  <a:lnTo>
                    <a:pt x="171" y="104"/>
                  </a:lnTo>
                  <a:lnTo>
                    <a:pt x="176" y="106"/>
                  </a:lnTo>
                  <a:lnTo>
                    <a:pt x="182" y="108"/>
                  </a:lnTo>
                  <a:lnTo>
                    <a:pt x="190" y="108"/>
                  </a:lnTo>
                  <a:lnTo>
                    <a:pt x="197" y="106"/>
                  </a:lnTo>
                  <a:lnTo>
                    <a:pt x="205" y="104"/>
                  </a:lnTo>
                  <a:lnTo>
                    <a:pt x="210" y="102"/>
                  </a:lnTo>
                  <a:lnTo>
                    <a:pt x="214" y="100"/>
                  </a:lnTo>
                  <a:lnTo>
                    <a:pt x="220" y="95"/>
                  </a:lnTo>
                  <a:lnTo>
                    <a:pt x="227" y="89"/>
                  </a:lnTo>
                  <a:lnTo>
                    <a:pt x="235" y="80"/>
                  </a:lnTo>
                  <a:lnTo>
                    <a:pt x="245" y="66"/>
                  </a:lnTo>
                  <a:lnTo>
                    <a:pt x="256" y="55"/>
                  </a:lnTo>
                  <a:lnTo>
                    <a:pt x="269" y="53"/>
                  </a:lnTo>
                  <a:lnTo>
                    <a:pt x="277" y="55"/>
                  </a:lnTo>
                  <a:lnTo>
                    <a:pt x="280" y="61"/>
                  </a:lnTo>
                  <a:lnTo>
                    <a:pt x="280" y="64"/>
                  </a:lnTo>
                  <a:lnTo>
                    <a:pt x="279" y="70"/>
                  </a:lnTo>
                  <a:lnTo>
                    <a:pt x="275" y="76"/>
                  </a:lnTo>
                  <a:lnTo>
                    <a:pt x="269" y="81"/>
                  </a:lnTo>
                  <a:lnTo>
                    <a:pt x="254" y="95"/>
                  </a:lnTo>
                  <a:lnTo>
                    <a:pt x="245" y="106"/>
                  </a:lnTo>
                  <a:lnTo>
                    <a:pt x="239" y="117"/>
                  </a:lnTo>
                  <a:lnTo>
                    <a:pt x="237" y="125"/>
                  </a:lnTo>
                  <a:lnTo>
                    <a:pt x="235" y="132"/>
                  </a:lnTo>
                  <a:lnTo>
                    <a:pt x="231" y="142"/>
                  </a:lnTo>
                  <a:lnTo>
                    <a:pt x="224" y="151"/>
                  </a:lnTo>
                  <a:lnTo>
                    <a:pt x="218" y="159"/>
                  </a:lnTo>
                  <a:lnTo>
                    <a:pt x="214" y="166"/>
                  </a:lnTo>
                  <a:lnTo>
                    <a:pt x="210" y="174"/>
                  </a:lnTo>
                  <a:lnTo>
                    <a:pt x="207" y="187"/>
                  </a:lnTo>
                  <a:lnTo>
                    <a:pt x="201" y="202"/>
                  </a:lnTo>
                  <a:lnTo>
                    <a:pt x="191" y="219"/>
                  </a:lnTo>
                  <a:lnTo>
                    <a:pt x="182" y="227"/>
                  </a:lnTo>
                  <a:lnTo>
                    <a:pt x="171" y="229"/>
                  </a:lnTo>
                  <a:lnTo>
                    <a:pt x="159" y="227"/>
                  </a:lnTo>
                  <a:lnTo>
                    <a:pt x="152" y="227"/>
                  </a:lnTo>
                  <a:lnTo>
                    <a:pt x="146" y="229"/>
                  </a:lnTo>
                  <a:lnTo>
                    <a:pt x="140" y="233"/>
                  </a:lnTo>
                  <a:lnTo>
                    <a:pt x="133" y="235"/>
                  </a:lnTo>
                  <a:lnTo>
                    <a:pt x="125" y="236"/>
                  </a:lnTo>
                  <a:lnTo>
                    <a:pt x="116" y="238"/>
                  </a:lnTo>
                  <a:lnTo>
                    <a:pt x="106" y="236"/>
                  </a:lnTo>
                  <a:lnTo>
                    <a:pt x="93" y="233"/>
                  </a:lnTo>
                  <a:lnTo>
                    <a:pt x="66" y="208"/>
                  </a:lnTo>
                  <a:lnTo>
                    <a:pt x="55" y="189"/>
                  </a:lnTo>
                  <a:lnTo>
                    <a:pt x="51" y="176"/>
                  </a:lnTo>
                  <a:lnTo>
                    <a:pt x="46" y="166"/>
                  </a:lnTo>
                  <a:lnTo>
                    <a:pt x="36" y="153"/>
                  </a:lnTo>
                  <a:lnTo>
                    <a:pt x="29" y="134"/>
                  </a:lnTo>
                  <a:lnTo>
                    <a:pt x="21" y="115"/>
                  </a:lnTo>
                  <a:lnTo>
                    <a:pt x="15" y="104"/>
                  </a:lnTo>
                  <a:lnTo>
                    <a:pt x="17" y="100"/>
                  </a:lnTo>
                  <a:lnTo>
                    <a:pt x="21" y="97"/>
                  </a:lnTo>
                  <a:lnTo>
                    <a:pt x="23" y="95"/>
                  </a:lnTo>
                  <a:lnTo>
                    <a:pt x="21" y="91"/>
                  </a:lnTo>
                  <a:lnTo>
                    <a:pt x="15" y="85"/>
                  </a:lnTo>
                  <a:lnTo>
                    <a:pt x="8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6" y="57"/>
                  </a:lnTo>
                  <a:lnTo>
                    <a:pt x="4" y="51"/>
                  </a:lnTo>
                  <a:lnTo>
                    <a:pt x="6" y="53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61"/>
                  </a:lnTo>
                  <a:lnTo>
                    <a:pt x="19" y="66"/>
                  </a:lnTo>
                  <a:lnTo>
                    <a:pt x="25" y="72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2" y="61"/>
                  </a:lnTo>
                  <a:lnTo>
                    <a:pt x="30" y="55"/>
                  </a:lnTo>
                  <a:lnTo>
                    <a:pt x="29" y="49"/>
                  </a:lnTo>
                  <a:lnTo>
                    <a:pt x="34" y="47"/>
                  </a:lnTo>
                  <a:lnTo>
                    <a:pt x="42" y="44"/>
                  </a:lnTo>
                  <a:lnTo>
                    <a:pt x="46" y="38"/>
                  </a:lnTo>
                  <a:lnTo>
                    <a:pt x="49" y="34"/>
                  </a:lnTo>
                  <a:lnTo>
                    <a:pt x="51" y="32"/>
                  </a:lnTo>
                  <a:lnTo>
                    <a:pt x="55" y="32"/>
                  </a:lnTo>
                  <a:lnTo>
                    <a:pt x="57" y="32"/>
                  </a:lnTo>
                  <a:lnTo>
                    <a:pt x="57" y="36"/>
                  </a:lnTo>
                  <a:lnTo>
                    <a:pt x="57" y="42"/>
                  </a:lnTo>
                  <a:lnTo>
                    <a:pt x="57" y="49"/>
                  </a:lnTo>
                  <a:lnTo>
                    <a:pt x="55" y="57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7" y="63"/>
                  </a:lnTo>
                  <a:lnTo>
                    <a:pt x="61" y="61"/>
                  </a:lnTo>
                  <a:lnTo>
                    <a:pt x="65" y="57"/>
                  </a:lnTo>
                  <a:lnTo>
                    <a:pt x="68" y="55"/>
                  </a:lnTo>
                  <a:lnTo>
                    <a:pt x="74" y="51"/>
                  </a:lnTo>
                  <a:lnTo>
                    <a:pt x="78" y="49"/>
                  </a:lnTo>
                  <a:lnTo>
                    <a:pt x="78" y="46"/>
                  </a:lnTo>
                  <a:lnTo>
                    <a:pt x="74" y="46"/>
                  </a:lnTo>
                  <a:lnTo>
                    <a:pt x="70" y="44"/>
                  </a:lnTo>
                  <a:lnTo>
                    <a:pt x="65" y="42"/>
                  </a:lnTo>
                  <a:lnTo>
                    <a:pt x="61" y="36"/>
                  </a:lnTo>
                  <a:close/>
                </a:path>
              </a:pathLst>
            </a:custGeom>
            <a:solidFill>
              <a:srgbClr val="7A281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3443" y="3398"/>
              <a:ext cx="34" cy="30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0"/>
                </a:cxn>
                <a:cxn ang="0">
                  <a:pos x="2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5" y="23"/>
                </a:cxn>
                <a:cxn ang="0">
                  <a:pos x="9" y="26"/>
                </a:cxn>
                <a:cxn ang="0">
                  <a:pos x="15" y="28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4" y="30"/>
                </a:cxn>
                <a:cxn ang="0">
                  <a:pos x="26" y="30"/>
                </a:cxn>
                <a:cxn ang="0">
                  <a:pos x="28" y="28"/>
                </a:cxn>
                <a:cxn ang="0">
                  <a:pos x="32" y="24"/>
                </a:cxn>
                <a:cxn ang="0">
                  <a:pos x="34" y="21"/>
                </a:cxn>
                <a:cxn ang="0">
                  <a:pos x="34" y="17"/>
                </a:cxn>
                <a:cxn ang="0">
                  <a:pos x="32" y="11"/>
                </a:cxn>
                <a:cxn ang="0">
                  <a:pos x="28" y="9"/>
                </a:cxn>
                <a:cxn ang="0">
                  <a:pos x="26" y="7"/>
                </a:cxn>
                <a:cxn ang="0">
                  <a:pos x="22" y="4"/>
                </a:cxn>
                <a:cxn ang="0">
                  <a:pos x="19" y="2"/>
                </a:cxn>
              </a:cxnLst>
              <a:rect l="0" t="0" r="r" b="b"/>
              <a:pathLst>
                <a:path w="34" h="30">
                  <a:moveTo>
                    <a:pt x="19" y="2"/>
                  </a:moveTo>
                  <a:lnTo>
                    <a:pt x="9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15" y="28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4" y="21"/>
                  </a:lnTo>
                  <a:lnTo>
                    <a:pt x="34" y="17"/>
                  </a:lnTo>
                  <a:lnTo>
                    <a:pt x="32" y="11"/>
                  </a:lnTo>
                  <a:lnTo>
                    <a:pt x="28" y="9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959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465" y="3347"/>
              <a:ext cx="33" cy="3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4" y="23"/>
                </a:cxn>
                <a:cxn ang="0">
                  <a:pos x="10" y="28"/>
                </a:cxn>
                <a:cxn ang="0">
                  <a:pos x="18" y="30"/>
                </a:cxn>
                <a:cxn ang="0">
                  <a:pos x="19" y="32"/>
                </a:cxn>
                <a:cxn ang="0">
                  <a:pos x="27" y="28"/>
                </a:cxn>
                <a:cxn ang="0">
                  <a:pos x="33" y="21"/>
                </a:cxn>
                <a:cxn ang="0">
                  <a:pos x="33" y="11"/>
                </a:cxn>
                <a:cxn ang="0">
                  <a:pos x="25" y="0"/>
                </a:cxn>
              </a:cxnLst>
              <a:rect l="0" t="0" r="r" b="b"/>
              <a:pathLst>
                <a:path w="33" h="32">
                  <a:moveTo>
                    <a:pt x="25" y="0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2" y="9"/>
                  </a:lnTo>
                  <a:lnTo>
                    <a:pt x="0" y="17"/>
                  </a:lnTo>
                  <a:lnTo>
                    <a:pt x="4" y="23"/>
                  </a:lnTo>
                  <a:lnTo>
                    <a:pt x="10" y="28"/>
                  </a:lnTo>
                  <a:lnTo>
                    <a:pt x="18" y="30"/>
                  </a:lnTo>
                  <a:lnTo>
                    <a:pt x="19" y="32"/>
                  </a:lnTo>
                  <a:lnTo>
                    <a:pt x="27" y="28"/>
                  </a:lnTo>
                  <a:lnTo>
                    <a:pt x="33" y="21"/>
                  </a:lnTo>
                  <a:lnTo>
                    <a:pt x="33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59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3507" y="3298"/>
              <a:ext cx="29" cy="36"/>
            </a:xfrm>
            <a:custGeom>
              <a:avLst/>
              <a:gdLst/>
              <a:ahLst/>
              <a:cxnLst>
                <a:cxn ang="0">
                  <a:pos x="25" y="9"/>
                </a:cxn>
                <a:cxn ang="0">
                  <a:pos x="17" y="2"/>
                </a:cxn>
                <a:cxn ang="0">
                  <a:pos x="10" y="0"/>
                </a:cxn>
                <a:cxn ang="0">
                  <a:pos x="2" y="3"/>
                </a:cxn>
                <a:cxn ang="0">
                  <a:pos x="0" y="13"/>
                </a:cxn>
                <a:cxn ang="0">
                  <a:pos x="4" y="24"/>
                </a:cxn>
                <a:cxn ang="0">
                  <a:pos x="10" y="32"/>
                </a:cxn>
                <a:cxn ang="0">
                  <a:pos x="15" y="36"/>
                </a:cxn>
                <a:cxn ang="0">
                  <a:pos x="23" y="36"/>
                </a:cxn>
                <a:cxn ang="0">
                  <a:pos x="27" y="32"/>
                </a:cxn>
                <a:cxn ang="0">
                  <a:pos x="29" y="28"/>
                </a:cxn>
                <a:cxn ang="0">
                  <a:pos x="29" y="20"/>
                </a:cxn>
                <a:cxn ang="0">
                  <a:pos x="25" y="9"/>
                </a:cxn>
              </a:cxnLst>
              <a:rect l="0" t="0" r="r" b="b"/>
              <a:pathLst>
                <a:path w="29" h="36">
                  <a:moveTo>
                    <a:pt x="25" y="9"/>
                  </a:moveTo>
                  <a:lnTo>
                    <a:pt x="17" y="2"/>
                  </a:lnTo>
                  <a:lnTo>
                    <a:pt x="10" y="0"/>
                  </a:lnTo>
                  <a:lnTo>
                    <a:pt x="2" y="3"/>
                  </a:lnTo>
                  <a:lnTo>
                    <a:pt x="0" y="13"/>
                  </a:lnTo>
                  <a:lnTo>
                    <a:pt x="4" y="24"/>
                  </a:lnTo>
                  <a:lnTo>
                    <a:pt x="10" y="32"/>
                  </a:lnTo>
                  <a:lnTo>
                    <a:pt x="15" y="36"/>
                  </a:lnTo>
                  <a:lnTo>
                    <a:pt x="23" y="36"/>
                  </a:lnTo>
                  <a:lnTo>
                    <a:pt x="27" y="32"/>
                  </a:lnTo>
                  <a:lnTo>
                    <a:pt x="29" y="28"/>
                  </a:lnTo>
                  <a:lnTo>
                    <a:pt x="29" y="20"/>
                  </a:lnTo>
                  <a:lnTo>
                    <a:pt x="25" y="9"/>
                  </a:lnTo>
                  <a:close/>
                </a:path>
              </a:pathLst>
            </a:custGeom>
            <a:solidFill>
              <a:srgbClr val="9959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3517" y="3524"/>
              <a:ext cx="87" cy="72"/>
            </a:xfrm>
            <a:custGeom>
              <a:avLst/>
              <a:gdLst/>
              <a:ahLst/>
              <a:cxnLst>
                <a:cxn ang="0">
                  <a:pos x="87" y="69"/>
                </a:cxn>
                <a:cxn ang="0">
                  <a:pos x="79" y="70"/>
                </a:cxn>
                <a:cxn ang="0">
                  <a:pos x="70" y="72"/>
                </a:cxn>
                <a:cxn ang="0">
                  <a:pos x="60" y="70"/>
                </a:cxn>
                <a:cxn ang="0">
                  <a:pos x="47" y="67"/>
                </a:cxn>
                <a:cxn ang="0">
                  <a:pos x="20" y="42"/>
                </a:cxn>
                <a:cxn ang="0">
                  <a:pos x="9" y="23"/>
                </a:cxn>
                <a:cxn ang="0">
                  <a:pos x="5" y="10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17" y="16"/>
                </a:cxn>
                <a:cxn ang="0">
                  <a:pos x="24" y="29"/>
                </a:cxn>
                <a:cxn ang="0">
                  <a:pos x="30" y="36"/>
                </a:cxn>
                <a:cxn ang="0">
                  <a:pos x="32" y="40"/>
                </a:cxn>
                <a:cxn ang="0">
                  <a:pos x="37" y="44"/>
                </a:cxn>
                <a:cxn ang="0">
                  <a:pos x="43" y="50"/>
                </a:cxn>
                <a:cxn ang="0">
                  <a:pos x="49" y="53"/>
                </a:cxn>
                <a:cxn ang="0">
                  <a:pos x="56" y="59"/>
                </a:cxn>
                <a:cxn ang="0">
                  <a:pos x="66" y="63"/>
                </a:cxn>
                <a:cxn ang="0">
                  <a:pos x="75" y="67"/>
                </a:cxn>
                <a:cxn ang="0">
                  <a:pos x="87" y="69"/>
                </a:cxn>
              </a:cxnLst>
              <a:rect l="0" t="0" r="r" b="b"/>
              <a:pathLst>
                <a:path w="87" h="72">
                  <a:moveTo>
                    <a:pt x="87" y="69"/>
                  </a:moveTo>
                  <a:lnTo>
                    <a:pt x="79" y="70"/>
                  </a:lnTo>
                  <a:lnTo>
                    <a:pt x="70" y="72"/>
                  </a:lnTo>
                  <a:lnTo>
                    <a:pt x="60" y="70"/>
                  </a:lnTo>
                  <a:lnTo>
                    <a:pt x="47" y="67"/>
                  </a:lnTo>
                  <a:lnTo>
                    <a:pt x="20" y="42"/>
                  </a:lnTo>
                  <a:lnTo>
                    <a:pt x="9" y="23"/>
                  </a:lnTo>
                  <a:lnTo>
                    <a:pt x="5" y="10"/>
                  </a:lnTo>
                  <a:lnTo>
                    <a:pt x="0" y="0"/>
                  </a:lnTo>
                  <a:lnTo>
                    <a:pt x="7" y="4"/>
                  </a:lnTo>
                  <a:lnTo>
                    <a:pt x="17" y="16"/>
                  </a:lnTo>
                  <a:lnTo>
                    <a:pt x="24" y="29"/>
                  </a:lnTo>
                  <a:lnTo>
                    <a:pt x="30" y="36"/>
                  </a:lnTo>
                  <a:lnTo>
                    <a:pt x="32" y="40"/>
                  </a:lnTo>
                  <a:lnTo>
                    <a:pt x="37" y="44"/>
                  </a:lnTo>
                  <a:lnTo>
                    <a:pt x="43" y="50"/>
                  </a:lnTo>
                  <a:lnTo>
                    <a:pt x="49" y="53"/>
                  </a:lnTo>
                  <a:lnTo>
                    <a:pt x="56" y="59"/>
                  </a:lnTo>
                  <a:lnTo>
                    <a:pt x="66" y="63"/>
                  </a:lnTo>
                  <a:lnTo>
                    <a:pt x="75" y="67"/>
                  </a:lnTo>
                  <a:lnTo>
                    <a:pt x="87" y="69"/>
                  </a:lnTo>
                  <a:close/>
                </a:path>
              </a:pathLst>
            </a:custGeom>
            <a:solidFill>
              <a:srgbClr val="AD7A7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3598" y="3426"/>
              <a:ext cx="339" cy="301"/>
            </a:xfrm>
            <a:custGeom>
              <a:avLst/>
              <a:gdLst/>
              <a:ahLst/>
              <a:cxnLst>
                <a:cxn ang="0">
                  <a:pos x="301" y="284"/>
                </a:cxn>
                <a:cxn ang="0">
                  <a:pos x="316" y="263"/>
                </a:cxn>
                <a:cxn ang="0">
                  <a:pos x="333" y="225"/>
                </a:cxn>
                <a:cxn ang="0">
                  <a:pos x="339" y="212"/>
                </a:cxn>
                <a:cxn ang="0">
                  <a:pos x="337" y="210"/>
                </a:cxn>
                <a:cxn ang="0">
                  <a:pos x="324" y="204"/>
                </a:cxn>
                <a:cxn ang="0">
                  <a:pos x="286" y="165"/>
                </a:cxn>
                <a:cxn ang="0">
                  <a:pos x="260" y="134"/>
                </a:cxn>
                <a:cxn ang="0">
                  <a:pos x="248" y="117"/>
                </a:cxn>
                <a:cxn ang="0">
                  <a:pos x="235" y="104"/>
                </a:cxn>
                <a:cxn ang="0">
                  <a:pos x="218" y="63"/>
                </a:cxn>
                <a:cxn ang="0">
                  <a:pos x="214" y="51"/>
                </a:cxn>
                <a:cxn ang="0">
                  <a:pos x="197" y="57"/>
                </a:cxn>
                <a:cxn ang="0">
                  <a:pos x="180" y="70"/>
                </a:cxn>
                <a:cxn ang="0">
                  <a:pos x="165" y="49"/>
                </a:cxn>
                <a:cxn ang="0">
                  <a:pos x="153" y="40"/>
                </a:cxn>
                <a:cxn ang="0">
                  <a:pos x="138" y="27"/>
                </a:cxn>
                <a:cxn ang="0">
                  <a:pos x="114" y="12"/>
                </a:cxn>
                <a:cxn ang="0">
                  <a:pos x="85" y="0"/>
                </a:cxn>
                <a:cxn ang="0">
                  <a:pos x="78" y="12"/>
                </a:cxn>
                <a:cxn ang="0">
                  <a:pos x="89" y="25"/>
                </a:cxn>
                <a:cxn ang="0">
                  <a:pos x="118" y="49"/>
                </a:cxn>
                <a:cxn ang="0">
                  <a:pos x="136" y="70"/>
                </a:cxn>
                <a:cxn ang="0">
                  <a:pos x="155" y="95"/>
                </a:cxn>
                <a:cxn ang="0">
                  <a:pos x="148" y="93"/>
                </a:cxn>
                <a:cxn ang="0">
                  <a:pos x="133" y="81"/>
                </a:cxn>
                <a:cxn ang="0">
                  <a:pos x="118" y="76"/>
                </a:cxn>
                <a:cxn ang="0">
                  <a:pos x="95" y="66"/>
                </a:cxn>
                <a:cxn ang="0">
                  <a:pos x="70" y="61"/>
                </a:cxn>
                <a:cxn ang="0">
                  <a:pos x="47" y="63"/>
                </a:cxn>
                <a:cxn ang="0">
                  <a:pos x="46" y="78"/>
                </a:cxn>
                <a:cxn ang="0">
                  <a:pos x="87" y="100"/>
                </a:cxn>
                <a:cxn ang="0">
                  <a:pos x="118" y="115"/>
                </a:cxn>
                <a:cxn ang="0">
                  <a:pos x="123" y="125"/>
                </a:cxn>
                <a:cxn ang="0">
                  <a:pos x="95" y="114"/>
                </a:cxn>
                <a:cxn ang="0">
                  <a:pos x="72" y="108"/>
                </a:cxn>
                <a:cxn ang="0">
                  <a:pos x="42" y="100"/>
                </a:cxn>
                <a:cxn ang="0">
                  <a:pos x="25" y="98"/>
                </a:cxn>
                <a:cxn ang="0">
                  <a:pos x="17" y="108"/>
                </a:cxn>
                <a:cxn ang="0">
                  <a:pos x="28" y="123"/>
                </a:cxn>
                <a:cxn ang="0">
                  <a:pos x="46" y="131"/>
                </a:cxn>
                <a:cxn ang="0">
                  <a:pos x="63" y="138"/>
                </a:cxn>
                <a:cxn ang="0">
                  <a:pos x="93" y="157"/>
                </a:cxn>
                <a:cxn ang="0">
                  <a:pos x="112" y="172"/>
                </a:cxn>
                <a:cxn ang="0">
                  <a:pos x="95" y="180"/>
                </a:cxn>
                <a:cxn ang="0">
                  <a:pos x="64" y="180"/>
                </a:cxn>
                <a:cxn ang="0">
                  <a:pos x="30" y="180"/>
                </a:cxn>
                <a:cxn ang="0">
                  <a:pos x="2" y="182"/>
                </a:cxn>
                <a:cxn ang="0">
                  <a:pos x="2" y="195"/>
                </a:cxn>
                <a:cxn ang="0">
                  <a:pos x="40" y="206"/>
                </a:cxn>
                <a:cxn ang="0">
                  <a:pos x="78" y="214"/>
                </a:cxn>
                <a:cxn ang="0">
                  <a:pos x="106" y="218"/>
                </a:cxn>
                <a:cxn ang="0">
                  <a:pos x="123" y="229"/>
                </a:cxn>
                <a:cxn ang="0">
                  <a:pos x="157" y="253"/>
                </a:cxn>
                <a:cxn ang="0">
                  <a:pos x="188" y="270"/>
                </a:cxn>
                <a:cxn ang="0">
                  <a:pos x="227" y="278"/>
                </a:cxn>
                <a:cxn ang="0">
                  <a:pos x="250" y="282"/>
                </a:cxn>
                <a:cxn ang="0">
                  <a:pos x="263" y="286"/>
                </a:cxn>
                <a:cxn ang="0">
                  <a:pos x="284" y="301"/>
                </a:cxn>
              </a:cxnLst>
              <a:rect l="0" t="0" r="r" b="b"/>
              <a:pathLst>
                <a:path w="339" h="301">
                  <a:moveTo>
                    <a:pt x="284" y="301"/>
                  </a:moveTo>
                  <a:lnTo>
                    <a:pt x="294" y="293"/>
                  </a:lnTo>
                  <a:lnTo>
                    <a:pt x="301" y="284"/>
                  </a:lnTo>
                  <a:lnTo>
                    <a:pt x="309" y="276"/>
                  </a:lnTo>
                  <a:lnTo>
                    <a:pt x="313" y="269"/>
                  </a:lnTo>
                  <a:lnTo>
                    <a:pt x="316" y="263"/>
                  </a:lnTo>
                  <a:lnTo>
                    <a:pt x="322" y="252"/>
                  </a:lnTo>
                  <a:lnTo>
                    <a:pt x="328" y="238"/>
                  </a:lnTo>
                  <a:lnTo>
                    <a:pt x="333" y="225"/>
                  </a:lnTo>
                  <a:lnTo>
                    <a:pt x="335" y="219"/>
                  </a:lnTo>
                  <a:lnTo>
                    <a:pt x="337" y="216"/>
                  </a:lnTo>
                  <a:lnTo>
                    <a:pt x="339" y="212"/>
                  </a:lnTo>
                  <a:lnTo>
                    <a:pt x="339" y="208"/>
                  </a:lnTo>
                  <a:lnTo>
                    <a:pt x="337" y="210"/>
                  </a:lnTo>
                  <a:lnTo>
                    <a:pt x="337" y="210"/>
                  </a:lnTo>
                  <a:lnTo>
                    <a:pt x="337" y="210"/>
                  </a:lnTo>
                  <a:lnTo>
                    <a:pt x="335" y="212"/>
                  </a:lnTo>
                  <a:lnTo>
                    <a:pt x="324" y="204"/>
                  </a:lnTo>
                  <a:lnTo>
                    <a:pt x="311" y="191"/>
                  </a:lnTo>
                  <a:lnTo>
                    <a:pt x="297" y="178"/>
                  </a:lnTo>
                  <a:lnTo>
                    <a:pt x="286" y="165"/>
                  </a:lnTo>
                  <a:lnTo>
                    <a:pt x="279" y="155"/>
                  </a:lnTo>
                  <a:lnTo>
                    <a:pt x="267" y="144"/>
                  </a:lnTo>
                  <a:lnTo>
                    <a:pt x="260" y="134"/>
                  </a:lnTo>
                  <a:lnTo>
                    <a:pt x="254" y="127"/>
                  </a:lnTo>
                  <a:lnTo>
                    <a:pt x="250" y="123"/>
                  </a:lnTo>
                  <a:lnTo>
                    <a:pt x="248" y="117"/>
                  </a:lnTo>
                  <a:lnTo>
                    <a:pt x="244" y="114"/>
                  </a:lnTo>
                  <a:lnTo>
                    <a:pt x="241" y="110"/>
                  </a:lnTo>
                  <a:lnTo>
                    <a:pt x="235" y="104"/>
                  </a:lnTo>
                  <a:lnTo>
                    <a:pt x="227" y="95"/>
                  </a:lnTo>
                  <a:lnTo>
                    <a:pt x="220" y="80"/>
                  </a:lnTo>
                  <a:lnTo>
                    <a:pt x="218" y="63"/>
                  </a:lnTo>
                  <a:lnTo>
                    <a:pt x="218" y="57"/>
                  </a:lnTo>
                  <a:lnTo>
                    <a:pt x="216" y="53"/>
                  </a:lnTo>
                  <a:lnTo>
                    <a:pt x="214" y="51"/>
                  </a:lnTo>
                  <a:lnTo>
                    <a:pt x="208" y="49"/>
                  </a:lnTo>
                  <a:lnTo>
                    <a:pt x="203" y="51"/>
                  </a:lnTo>
                  <a:lnTo>
                    <a:pt x="197" y="57"/>
                  </a:lnTo>
                  <a:lnTo>
                    <a:pt x="191" y="66"/>
                  </a:lnTo>
                  <a:lnTo>
                    <a:pt x="191" y="83"/>
                  </a:lnTo>
                  <a:lnTo>
                    <a:pt x="180" y="70"/>
                  </a:lnTo>
                  <a:lnTo>
                    <a:pt x="172" y="61"/>
                  </a:lnTo>
                  <a:lnTo>
                    <a:pt x="169" y="53"/>
                  </a:lnTo>
                  <a:lnTo>
                    <a:pt x="165" y="49"/>
                  </a:lnTo>
                  <a:lnTo>
                    <a:pt x="161" y="46"/>
                  </a:lnTo>
                  <a:lnTo>
                    <a:pt x="157" y="44"/>
                  </a:lnTo>
                  <a:lnTo>
                    <a:pt x="153" y="40"/>
                  </a:lnTo>
                  <a:lnTo>
                    <a:pt x="150" y="38"/>
                  </a:lnTo>
                  <a:lnTo>
                    <a:pt x="146" y="34"/>
                  </a:lnTo>
                  <a:lnTo>
                    <a:pt x="138" y="27"/>
                  </a:lnTo>
                  <a:lnTo>
                    <a:pt x="131" y="19"/>
                  </a:lnTo>
                  <a:lnTo>
                    <a:pt x="123" y="15"/>
                  </a:lnTo>
                  <a:lnTo>
                    <a:pt x="114" y="12"/>
                  </a:lnTo>
                  <a:lnTo>
                    <a:pt x="102" y="4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2" y="2"/>
                  </a:lnTo>
                  <a:lnTo>
                    <a:pt x="80" y="6"/>
                  </a:lnTo>
                  <a:lnTo>
                    <a:pt x="78" y="12"/>
                  </a:lnTo>
                  <a:lnTo>
                    <a:pt x="80" y="15"/>
                  </a:lnTo>
                  <a:lnTo>
                    <a:pt x="83" y="19"/>
                  </a:lnTo>
                  <a:lnTo>
                    <a:pt x="89" y="25"/>
                  </a:lnTo>
                  <a:lnTo>
                    <a:pt x="99" y="32"/>
                  </a:lnTo>
                  <a:lnTo>
                    <a:pt x="108" y="42"/>
                  </a:lnTo>
                  <a:lnTo>
                    <a:pt x="118" y="49"/>
                  </a:lnTo>
                  <a:lnTo>
                    <a:pt x="125" y="59"/>
                  </a:lnTo>
                  <a:lnTo>
                    <a:pt x="133" y="64"/>
                  </a:lnTo>
                  <a:lnTo>
                    <a:pt x="136" y="70"/>
                  </a:lnTo>
                  <a:lnTo>
                    <a:pt x="142" y="78"/>
                  </a:lnTo>
                  <a:lnTo>
                    <a:pt x="148" y="87"/>
                  </a:lnTo>
                  <a:lnTo>
                    <a:pt x="155" y="95"/>
                  </a:lnTo>
                  <a:lnTo>
                    <a:pt x="159" y="100"/>
                  </a:lnTo>
                  <a:lnTo>
                    <a:pt x="153" y="97"/>
                  </a:lnTo>
                  <a:lnTo>
                    <a:pt x="148" y="93"/>
                  </a:lnTo>
                  <a:lnTo>
                    <a:pt x="142" y="89"/>
                  </a:lnTo>
                  <a:lnTo>
                    <a:pt x="138" y="85"/>
                  </a:lnTo>
                  <a:lnTo>
                    <a:pt x="133" y="81"/>
                  </a:lnTo>
                  <a:lnTo>
                    <a:pt x="127" y="78"/>
                  </a:lnTo>
                  <a:lnTo>
                    <a:pt x="121" y="76"/>
                  </a:lnTo>
                  <a:lnTo>
                    <a:pt x="118" y="76"/>
                  </a:lnTo>
                  <a:lnTo>
                    <a:pt x="112" y="72"/>
                  </a:lnTo>
                  <a:lnTo>
                    <a:pt x="104" y="70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2" y="64"/>
                  </a:lnTo>
                  <a:lnTo>
                    <a:pt x="70" y="61"/>
                  </a:lnTo>
                  <a:lnTo>
                    <a:pt x="59" y="59"/>
                  </a:lnTo>
                  <a:lnTo>
                    <a:pt x="51" y="59"/>
                  </a:lnTo>
                  <a:lnTo>
                    <a:pt x="47" y="63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55" y="83"/>
                  </a:lnTo>
                  <a:lnTo>
                    <a:pt x="70" y="93"/>
                  </a:lnTo>
                  <a:lnTo>
                    <a:pt x="87" y="100"/>
                  </a:lnTo>
                  <a:lnTo>
                    <a:pt x="99" y="106"/>
                  </a:lnTo>
                  <a:lnTo>
                    <a:pt x="108" y="110"/>
                  </a:lnTo>
                  <a:lnTo>
                    <a:pt x="118" y="115"/>
                  </a:lnTo>
                  <a:lnTo>
                    <a:pt x="127" y="123"/>
                  </a:lnTo>
                  <a:lnTo>
                    <a:pt x="133" y="129"/>
                  </a:lnTo>
                  <a:lnTo>
                    <a:pt x="123" y="125"/>
                  </a:lnTo>
                  <a:lnTo>
                    <a:pt x="112" y="119"/>
                  </a:lnTo>
                  <a:lnTo>
                    <a:pt x="102" y="115"/>
                  </a:lnTo>
                  <a:lnTo>
                    <a:pt x="95" y="114"/>
                  </a:lnTo>
                  <a:lnTo>
                    <a:pt x="91" y="112"/>
                  </a:lnTo>
                  <a:lnTo>
                    <a:pt x="82" y="110"/>
                  </a:lnTo>
                  <a:lnTo>
                    <a:pt x="72" y="108"/>
                  </a:lnTo>
                  <a:lnTo>
                    <a:pt x="63" y="106"/>
                  </a:lnTo>
                  <a:lnTo>
                    <a:pt x="51" y="102"/>
                  </a:lnTo>
                  <a:lnTo>
                    <a:pt x="42" y="100"/>
                  </a:lnTo>
                  <a:lnTo>
                    <a:pt x="34" y="98"/>
                  </a:lnTo>
                  <a:lnTo>
                    <a:pt x="30" y="98"/>
                  </a:lnTo>
                  <a:lnTo>
                    <a:pt x="25" y="98"/>
                  </a:lnTo>
                  <a:lnTo>
                    <a:pt x="21" y="100"/>
                  </a:lnTo>
                  <a:lnTo>
                    <a:pt x="19" y="104"/>
                  </a:lnTo>
                  <a:lnTo>
                    <a:pt x="17" y="108"/>
                  </a:lnTo>
                  <a:lnTo>
                    <a:pt x="19" y="114"/>
                  </a:lnTo>
                  <a:lnTo>
                    <a:pt x="23" y="119"/>
                  </a:lnTo>
                  <a:lnTo>
                    <a:pt x="28" y="123"/>
                  </a:lnTo>
                  <a:lnTo>
                    <a:pt x="36" y="127"/>
                  </a:lnTo>
                  <a:lnTo>
                    <a:pt x="40" y="129"/>
                  </a:lnTo>
                  <a:lnTo>
                    <a:pt x="46" y="131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63" y="138"/>
                  </a:lnTo>
                  <a:lnTo>
                    <a:pt x="74" y="144"/>
                  </a:lnTo>
                  <a:lnTo>
                    <a:pt x="85" y="151"/>
                  </a:lnTo>
                  <a:lnTo>
                    <a:pt x="93" y="157"/>
                  </a:lnTo>
                  <a:lnTo>
                    <a:pt x="99" y="163"/>
                  </a:lnTo>
                  <a:lnTo>
                    <a:pt x="106" y="167"/>
                  </a:lnTo>
                  <a:lnTo>
                    <a:pt x="112" y="172"/>
                  </a:lnTo>
                  <a:lnTo>
                    <a:pt x="112" y="178"/>
                  </a:lnTo>
                  <a:lnTo>
                    <a:pt x="104" y="180"/>
                  </a:lnTo>
                  <a:lnTo>
                    <a:pt x="95" y="180"/>
                  </a:lnTo>
                  <a:lnTo>
                    <a:pt x="82" y="180"/>
                  </a:lnTo>
                  <a:lnTo>
                    <a:pt x="72" y="180"/>
                  </a:lnTo>
                  <a:lnTo>
                    <a:pt x="64" y="180"/>
                  </a:lnTo>
                  <a:lnTo>
                    <a:pt x="55" y="180"/>
                  </a:lnTo>
                  <a:lnTo>
                    <a:pt x="44" y="180"/>
                  </a:lnTo>
                  <a:lnTo>
                    <a:pt x="30" y="180"/>
                  </a:lnTo>
                  <a:lnTo>
                    <a:pt x="19" y="180"/>
                  </a:lnTo>
                  <a:lnTo>
                    <a:pt x="10" y="180"/>
                  </a:lnTo>
                  <a:lnTo>
                    <a:pt x="2" y="182"/>
                  </a:lnTo>
                  <a:lnTo>
                    <a:pt x="0" y="184"/>
                  </a:lnTo>
                  <a:lnTo>
                    <a:pt x="0" y="189"/>
                  </a:lnTo>
                  <a:lnTo>
                    <a:pt x="2" y="195"/>
                  </a:lnTo>
                  <a:lnTo>
                    <a:pt x="10" y="201"/>
                  </a:lnTo>
                  <a:lnTo>
                    <a:pt x="28" y="204"/>
                  </a:lnTo>
                  <a:lnTo>
                    <a:pt x="40" y="206"/>
                  </a:lnTo>
                  <a:lnTo>
                    <a:pt x="53" y="208"/>
                  </a:lnTo>
                  <a:lnTo>
                    <a:pt x="66" y="212"/>
                  </a:lnTo>
                  <a:lnTo>
                    <a:pt x="78" y="214"/>
                  </a:lnTo>
                  <a:lnTo>
                    <a:pt x="89" y="216"/>
                  </a:lnTo>
                  <a:lnTo>
                    <a:pt x="99" y="218"/>
                  </a:lnTo>
                  <a:lnTo>
                    <a:pt x="106" y="218"/>
                  </a:lnTo>
                  <a:lnTo>
                    <a:pt x="110" y="219"/>
                  </a:lnTo>
                  <a:lnTo>
                    <a:pt x="116" y="223"/>
                  </a:lnTo>
                  <a:lnTo>
                    <a:pt x="123" y="229"/>
                  </a:lnTo>
                  <a:lnTo>
                    <a:pt x="135" y="236"/>
                  </a:lnTo>
                  <a:lnTo>
                    <a:pt x="146" y="246"/>
                  </a:lnTo>
                  <a:lnTo>
                    <a:pt x="157" y="253"/>
                  </a:lnTo>
                  <a:lnTo>
                    <a:pt x="169" y="261"/>
                  </a:lnTo>
                  <a:lnTo>
                    <a:pt x="178" y="267"/>
                  </a:lnTo>
                  <a:lnTo>
                    <a:pt x="188" y="270"/>
                  </a:lnTo>
                  <a:lnTo>
                    <a:pt x="203" y="274"/>
                  </a:lnTo>
                  <a:lnTo>
                    <a:pt x="216" y="278"/>
                  </a:lnTo>
                  <a:lnTo>
                    <a:pt x="227" y="278"/>
                  </a:lnTo>
                  <a:lnTo>
                    <a:pt x="237" y="280"/>
                  </a:lnTo>
                  <a:lnTo>
                    <a:pt x="244" y="280"/>
                  </a:lnTo>
                  <a:lnTo>
                    <a:pt x="250" y="282"/>
                  </a:lnTo>
                  <a:lnTo>
                    <a:pt x="254" y="282"/>
                  </a:lnTo>
                  <a:lnTo>
                    <a:pt x="258" y="284"/>
                  </a:lnTo>
                  <a:lnTo>
                    <a:pt x="263" y="286"/>
                  </a:lnTo>
                  <a:lnTo>
                    <a:pt x="269" y="289"/>
                  </a:lnTo>
                  <a:lnTo>
                    <a:pt x="277" y="295"/>
                  </a:lnTo>
                  <a:lnTo>
                    <a:pt x="284" y="301"/>
                  </a:lnTo>
                  <a:close/>
                </a:path>
              </a:pathLst>
            </a:custGeom>
            <a:solidFill>
              <a:srgbClr val="A56B6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3634" y="3475"/>
              <a:ext cx="297" cy="252"/>
            </a:xfrm>
            <a:custGeom>
              <a:avLst/>
              <a:gdLst/>
              <a:ahLst/>
              <a:cxnLst>
                <a:cxn ang="0">
                  <a:pos x="227" y="237"/>
                </a:cxn>
                <a:cxn ang="0">
                  <a:pos x="241" y="246"/>
                </a:cxn>
                <a:cxn ang="0">
                  <a:pos x="258" y="244"/>
                </a:cxn>
                <a:cxn ang="0">
                  <a:pos x="273" y="227"/>
                </a:cxn>
                <a:cxn ang="0">
                  <a:pos x="280" y="214"/>
                </a:cxn>
                <a:cxn ang="0">
                  <a:pos x="292" y="189"/>
                </a:cxn>
                <a:cxn ang="0">
                  <a:pos x="290" y="170"/>
                </a:cxn>
                <a:cxn ang="0">
                  <a:pos x="258" y="140"/>
                </a:cxn>
                <a:cxn ang="0">
                  <a:pos x="239" y="123"/>
                </a:cxn>
                <a:cxn ang="0">
                  <a:pos x="220" y="102"/>
                </a:cxn>
                <a:cxn ang="0">
                  <a:pos x="208" y="85"/>
                </a:cxn>
                <a:cxn ang="0">
                  <a:pos x="203" y="76"/>
                </a:cxn>
                <a:cxn ang="0">
                  <a:pos x="193" y="70"/>
                </a:cxn>
                <a:cxn ang="0">
                  <a:pos x="180" y="61"/>
                </a:cxn>
                <a:cxn ang="0">
                  <a:pos x="171" y="51"/>
                </a:cxn>
                <a:cxn ang="0">
                  <a:pos x="161" y="40"/>
                </a:cxn>
                <a:cxn ang="0">
                  <a:pos x="144" y="21"/>
                </a:cxn>
                <a:cxn ang="0">
                  <a:pos x="133" y="4"/>
                </a:cxn>
                <a:cxn ang="0">
                  <a:pos x="129" y="8"/>
                </a:cxn>
                <a:cxn ang="0">
                  <a:pos x="114" y="19"/>
                </a:cxn>
                <a:cxn ang="0">
                  <a:pos x="106" y="29"/>
                </a:cxn>
                <a:cxn ang="0">
                  <a:pos x="119" y="46"/>
                </a:cxn>
                <a:cxn ang="0">
                  <a:pos x="117" y="48"/>
                </a:cxn>
                <a:cxn ang="0">
                  <a:pos x="106" y="40"/>
                </a:cxn>
                <a:cxn ang="0">
                  <a:pos x="99" y="44"/>
                </a:cxn>
                <a:cxn ang="0">
                  <a:pos x="97" y="57"/>
                </a:cxn>
                <a:cxn ang="0">
                  <a:pos x="104" y="66"/>
                </a:cxn>
                <a:cxn ang="0">
                  <a:pos x="116" y="80"/>
                </a:cxn>
                <a:cxn ang="0">
                  <a:pos x="112" y="87"/>
                </a:cxn>
                <a:cxn ang="0">
                  <a:pos x="102" y="84"/>
                </a:cxn>
                <a:cxn ang="0">
                  <a:pos x="102" y="87"/>
                </a:cxn>
                <a:cxn ang="0">
                  <a:pos x="108" y="99"/>
                </a:cxn>
                <a:cxn ang="0">
                  <a:pos x="100" y="102"/>
                </a:cxn>
                <a:cxn ang="0">
                  <a:pos x="82" y="93"/>
                </a:cxn>
                <a:cxn ang="0">
                  <a:pos x="68" y="87"/>
                </a:cxn>
                <a:cxn ang="0">
                  <a:pos x="46" y="87"/>
                </a:cxn>
                <a:cxn ang="0">
                  <a:pos x="30" y="84"/>
                </a:cxn>
                <a:cxn ang="0">
                  <a:pos x="10" y="74"/>
                </a:cxn>
                <a:cxn ang="0">
                  <a:pos x="4" y="80"/>
                </a:cxn>
                <a:cxn ang="0">
                  <a:pos x="13" y="84"/>
                </a:cxn>
                <a:cxn ang="0">
                  <a:pos x="27" y="89"/>
                </a:cxn>
                <a:cxn ang="0">
                  <a:pos x="49" y="102"/>
                </a:cxn>
                <a:cxn ang="0">
                  <a:pos x="63" y="114"/>
                </a:cxn>
                <a:cxn ang="0">
                  <a:pos x="76" y="123"/>
                </a:cxn>
                <a:cxn ang="0">
                  <a:pos x="68" y="131"/>
                </a:cxn>
                <a:cxn ang="0">
                  <a:pos x="46" y="131"/>
                </a:cxn>
                <a:cxn ang="0">
                  <a:pos x="34" y="136"/>
                </a:cxn>
                <a:cxn ang="0">
                  <a:pos x="30" y="155"/>
                </a:cxn>
                <a:cxn ang="0">
                  <a:pos x="40" y="163"/>
                </a:cxn>
                <a:cxn ang="0">
                  <a:pos x="66" y="169"/>
                </a:cxn>
                <a:cxn ang="0">
                  <a:pos x="80" y="174"/>
                </a:cxn>
                <a:cxn ang="0">
                  <a:pos x="99" y="187"/>
                </a:cxn>
                <a:cxn ang="0">
                  <a:pos x="119" y="199"/>
                </a:cxn>
                <a:cxn ang="0">
                  <a:pos x="131" y="203"/>
                </a:cxn>
                <a:cxn ang="0">
                  <a:pos x="138" y="206"/>
                </a:cxn>
                <a:cxn ang="0">
                  <a:pos x="155" y="214"/>
                </a:cxn>
                <a:cxn ang="0">
                  <a:pos x="178" y="223"/>
                </a:cxn>
                <a:cxn ang="0">
                  <a:pos x="201" y="227"/>
                </a:cxn>
                <a:cxn ang="0">
                  <a:pos x="214" y="227"/>
                </a:cxn>
                <a:cxn ang="0">
                  <a:pos x="220" y="233"/>
                </a:cxn>
              </a:cxnLst>
              <a:rect l="0" t="0" r="r" b="b"/>
              <a:pathLst>
                <a:path w="297" h="252">
                  <a:moveTo>
                    <a:pt x="222" y="235"/>
                  </a:moveTo>
                  <a:lnTo>
                    <a:pt x="227" y="237"/>
                  </a:lnTo>
                  <a:lnTo>
                    <a:pt x="233" y="240"/>
                  </a:lnTo>
                  <a:lnTo>
                    <a:pt x="241" y="246"/>
                  </a:lnTo>
                  <a:lnTo>
                    <a:pt x="248" y="252"/>
                  </a:lnTo>
                  <a:lnTo>
                    <a:pt x="258" y="244"/>
                  </a:lnTo>
                  <a:lnTo>
                    <a:pt x="265" y="235"/>
                  </a:lnTo>
                  <a:lnTo>
                    <a:pt x="273" y="227"/>
                  </a:lnTo>
                  <a:lnTo>
                    <a:pt x="277" y="220"/>
                  </a:lnTo>
                  <a:lnTo>
                    <a:pt x="280" y="214"/>
                  </a:lnTo>
                  <a:lnTo>
                    <a:pt x="286" y="203"/>
                  </a:lnTo>
                  <a:lnTo>
                    <a:pt x="292" y="189"/>
                  </a:lnTo>
                  <a:lnTo>
                    <a:pt x="297" y="176"/>
                  </a:lnTo>
                  <a:lnTo>
                    <a:pt x="290" y="170"/>
                  </a:lnTo>
                  <a:lnTo>
                    <a:pt x="275" y="155"/>
                  </a:lnTo>
                  <a:lnTo>
                    <a:pt x="258" y="140"/>
                  </a:lnTo>
                  <a:lnTo>
                    <a:pt x="246" y="129"/>
                  </a:lnTo>
                  <a:lnTo>
                    <a:pt x="239" y="123"/>
                  </a:lnTo>
                  <a:lnTo>
                    <a:pt x="229" y="112"/>
                  </a:lnTo>
                  <a:lnTo>
                    <a:pt x="220" y="102"/>
                  </a:lnTo>
                  <a:lnTo>
                    <a:pt x="212" y="91"/>
                  </a:lnTo>
                  <a:lnTo>
                    <a:pt x="208" y="85"/>
                  </a:lnTo>
                  <a:lnTo>
                    <a:pt x="207" y="80"/>
                  </a:lnTo>
                  <a:lnTo>
                    <a:pt x="203" y="76"/>
                  </a:lnTo>
                  <a:lnTo>
                    <a:pt x="199" y="72"/>
                  </a:lnTo>
                  <a:lnTo>
                    <a:pt x="193" y="70"/>
                  </a:lnTo>
                  <a:lnTo>
                    <a:pt x="186" y="66"/>
                  </a:lnTo>
                  <a:lnTo>
                    <a:pt x="180" y="61"/>
                  </a:lnTo>
                  <a:lnTo>
                    <a:pt x="174" y="55"/>
                  </a:lnTo>
                  <a:lnTo>
                    <a:pt x="171" y="51"/>
                  </a:lnTo>
                  <a:lnTo>
                    <a:pt x="165" y="46"/>
                  </a:lnTo>
                  <a:lnTo>
                    <a:pt x="161" y="40"/>
                  </a:lnTo>
                  <a:lnTo>
                    <a:pt x="155" y="34"/>
                  </a:lnTo>
                  <a:lnTo>
                    <a:pt x="144" y="21"/>
                  </a:lnTo>
                  <a:lnTo>
                    <a:pt x="136" y="12"/>
                  </a:lnTo>
                  <a:lnTo>
                    <a:pt x="133" y="4"/>
                  </a:lnTo>
                  <a:lnTo>
                    <a:pt x="129" y="0"/>
                  </a:lnTo>
                  <a:lnTo>
                    <a:pt x="129" y="8"/>
                  </a:lnTo>
                  <a:lnTo>
                    <a:pt x="123" y="15"/>
                  </a:lnTo>
                  <a:lnTo>
                    <a:pt x="114" y="19"/>
                  </a:lnTo>
                  <a:lnTo>
                    <a:pt x="100" y="21"/>
                  </a:lnTo>
                  <a:lnTo>
                    <a:pt x="106" y="29"/>
                  </a:lnTo>
                  <a:lnTo>
                    <a:pt x="112" y="38"/>
                  </a:lnTo>
                  <a:lnTo>
                    <a:pt x="119" y="46"/>
                  </a:lnTo>
                  <a:lnTo>
                    <a:pt x="123" y="51"/>
                  </a:lnTo>
                  <a:lnTo>
                    <a:pt x="117" y="48"/>
                  </a:lnTo>
                  <a:lnTo>
                    <a:pt x="112" y="44"/>
                  </a:lnTo>
                  <a:lnTo>
                    <a:pt x="106" y="40"/>
                  </a:lnTo>
                  <a:lnTo>
                    <a:pt x="102" y="36"/>
                  </a:lnTo>
                  <a:lnTo>
                    <a:pt x="99" y="44"/>
                  </a:lnTo>
                  <a:lnTo>
                    <a:pt x="97" y="51"/>
                  </a:lnTo>
                  <a:lnTo>
                    <a:pt x="97" y="57"/>
                  </a:lnTo>
                  <a:lnTo>
                    <a:pt x="99" y="61"/>
                  </a:lnTo>
                  <a:lnTo>
                    <a:pt x="104" y="66"/>
                  </a:lnTo>
                  <a:lnTo>
                    <a:pt x="112" y="72"/>
                  </a:lnTo>
                  <a:lnTo>
                    <a:pt x="116" y="80"/>
                  </a:lnTo>
                  <a:lnTo>
                    <a:pt x="117" y="84"/>
                  </a:lnTo>
                  <a:lnTo>
                    <a:pt x="112" y="87"/>
                  </a:lnTo>
                  <a:lnTo>
                    <a:pt x="108" y="87"/>
                  </a:lnTo>
                  <a:lnTo>
                    <a:pt x="102" y="84"/>
                  </a:lnTo>
                  <a:lnTo>
                    <a:pt x="97" y="80"/>
                  </a:lnTo>
                  <a:lnTo>
                    <a:pt x="102" y="87"/>
                  </a:lnTo>
                  <a:lnTo>
                    <a:pt x="108" y="93"/>
                  </a:lnTo>
                  <a:lnTo>
                    <a:pt x="108" y="99"/>
                  </a:lnTo>
                  <a:lnTo>
                    <a:pt x="106" y="102"/>
                  </a:lnTo>
                  <a:lnTo>
                    <a:pt x="100" y="102"/>
                  </a:lnTo>
                  <a:lnTo>
                    <a:pt x="91" y="99"/>
                  </a:lnTo>
                  <a:lnTo>
                    <a:pt x="82" y="93"/>
                  </a:lnTo>
                  <a:lnTo>
                    <a:pt x="74" y="89"/>
                  </a:lnTo>
                  <a:lnTo>
                    <a:pt x="68" y="87"/>
                  </a:lnTo>
                  <a:lnTo>
                    <a:pt x="57" y="87"/>
                  </a:lnTo>
                  <a:lnTo>
                    <a:pt x="46" y="87"/>
                  </a:lnTo>
                  <a:lnTo>
                    <a:pt x="38" y="87"/>
                  </a:lnTo>
                  <a:lnTo>
                    <a:pt x="30" y="84"/>
                  </a:lnTo>
                  <a:lnTo>
                    <a:pt x="19" y="78"/>
                  </a:lnTo>
                  <a:lnTo>
                    <a:pt x="10" y="74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10" y="82"/>
                  </a:lnTo>
                  <a:lnTo>
                    <a:pt x="13" y="84"/>
                  </a:lnTo>
                  <a:lnTo>
                    <a:pt x="17" y="84"/>
                  </a:lnTo>
                  <a:lnTo>
                    <a:pt x="27" y="89"/>
                  </a:lnTo>
                  <a:lnTo>
                    <a:pt x="38" y="95"/>
                  </a:lnTo>
                  <a:lnTo>
                    <a:pt x="49" y="102"/>
                  </a:lnTo>
                  <a:lnTo>
                    <a:pt x="57" y="108"/>
                  </a:lnTo>
                  <a:lnTo>
                    <a:pt x="63" y="114"/>
                  </a:lnTo>
                  <a:lnTo>
                    <a:pt x="70" y="118"/>
                  </a:lnTo>
                  <a:lnTo>
                    <a:pt x="76" y="123"/>
                  </a:lnTo>
                  <a:lnTo>
                    <a:pt x="76" y="129"/>
                  </a:lnTo>
                  <a:lnTo>
                    <a:pt x="68" y="131"/>
                  </a:lnTo>
                  <a:lnTo>
                    <a:pt x="59" y="131"/>
                  </a:lnTo>
                  <a:lnTo>
                    <a:pt x="46" y="131"/>
                  </a:lnTo>
                  <a:lnTo>
                    <a:pt x="36" y="131"/>
                  </a:lnTo>
                  <a:lnTo>
                    <a:pt x="34" y="136"/>
                  </a:lnTo>
                  <a:lnTo>
                    <a:pt x="34" y="146"/>
                  </a:lnTo>
                  <a:lnTo>
                    <a:pt x="30" y="155"/>
                  </a:lnTo>
                  <a:lnTo>
                    <a:pt x="23" y="161"/>
                  </a:lnTo>
                  <a:lnTo>
                    <a:pt x="40" y="163"/>
                  </a:lnTo>
                  <a:lnTo>
                    <a:pt x="55" y="167"/>
                  </a:lnTo>
                  <a:lnTo>
                    <a:pt x="66" y="169"/>
                  </a:lnTo>
                  <a:lnTo>
                    <a:pt x="74" y="170"/>
                  </a:lnTo>
                  <a:lnTo>
                    <a:pt x="80" y="174"/>
                  </a:lnTo>
                  <a:lnTo>
                    <a:pt x="87" y="180"/>
                  </a:lnTo>
                  <a:lnTo>
                    <a:pt x="99" y="187"/>
                  </a:lnTo>
                  <a:lnTo>
                    <a:pt x="110" y="197"/>
                  </a:lnTo>
                  <a:lnTo>
                    <a:pt x="119" y="199"/>
                  </a:lnTo>
                  <a:lnTo>
                    <a:pt x="125" y="201"/>
                  </a:lnTo>
                  <a:lnTo>
                    <a:pt x="131" y="203"/>
                  </a:lnTo>
                  <a:lnTo>
                    <a:pt x="135" y="204"/>
                  </a:lnTo>
                  <a:lnTo>
                    <a:pt x="138" y="206"/>
                  </a:lnTo>
                  <a:lnTo>
                    <a:pt x="146" y="210"/>
                  </a:lnTo>
                  <a:lnTo>
                    <a:pt x="155" y="214"/>
                  </a:lnTo>
                  <a:lnTo>
                    <a:pt x="165" y="220"/>
                  </a:lnTo>
                  <a:lnTo>
                    <a:pt x="178" y="223"/>
                  </a:lnTo>
                  <a:lnTo>
                    <a:pt x="189" y="225"/>
                  </a:lnTo>
                  <a:lnTo>
                    <a:pt x="201" y="227"/>
                  </a:lnTo>
                  <a:lnTo>
                    <a:pt x="212" y="225"/>
                  </a:lnTo>
                  <a:lnTo>
                    <a:pt x="214" y="227"/>
                  </a:lnTo>
                  <a:lnTo>
                    <a:pt x="218" y="229"/>
                  </a:lnTo>
                  <a:lnTo>
                    <a:pt x="220" y="233"/>
                  </a:lnTo>
                  <a:lnTo>
                    <a:pt x="222" y="235"/>
                  </a:lnTo>
                  <a:close/>
                </a:path>
              </a:pathLst>
            </a:custGeom>
            <a:solidFill>
              <a:srgbClr val="7A281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2503" y="3160"/>
              <a:ext cx="836" cy="667"/>
            </a:xfrm>
            <a:custGeom>
              <a:avLst/>
              <a:gdLst/>
              <a:ahLst/>
              <a:cxnLst>
                <a:cxn ang="0">
                  <a:pos x="593" y="90"/>
                </a:cxn>
                <a:cxn ang="0">
                  <a:pos x="604" y="90"/>
                </a:cxn>
                <a:cxn ang="0">
                  <a:pos x="614" y="90"/>
                </a:cxn>
                <a:cxn ang="0">
                  <a:pos x="614" y="90"/>
                </a:cxn>
                <a:cxn ang="0">
                  <a:pos x="625" y="96"/>
                </a:cxn>
                <a:cxn ang="0">
                  <a:pos x="642" y="111"/>
                </a:cxn>
                <a:cxn ang="0">
                  <a:pos x="659" y="123"/>
                </a:cxn>
                <a:cxn ang="0">
                  <a:pos x="673" y="130"/>
                </a:cxn>
                <a:cxn ang="0">
                  <a:pos x="684" y="136"/>
                </a:cxn>
                <a:cxn ang="0">
                  <a:pos x="712" y="153"/>
                </a:cxn>
                <a:cxn ang="0">
                  <a:pos x="748" y="175"/>
                </a:cxn>
                <a:cxn ang="0">
                  <a:pos x="775" y="196"/>
                </a:cxn>
                <a:cxn ang="0">
                  <a:pos x="790" y="213"/>
                </a:cxn>
                <a:cxn ang="0">
                  <a:pos x="801" y="230"/>
                </a:cxn>
                <a:cxn ang="0">
                  <a:pos x="803" y="272"/>
                </a:cxn>
                <a:cxn ang="0">
                  <a:pos x="811" y="397"/>
                </a:cxn>
                <a:cxn ang="0">
                  <a:pos x="830" y="495"/>
                </a:cxn>
                <a:cxn ang="0">
                  <a:pos x="836" y="565"/>
                </a:cxn>
                <a:cxn ang="0">
                  <a:pos x="834" y="589"/>
                </a:cxn>
                <a:cxn ang="0">
                  <a:pos x="741" y="591"/>
                </a:cxn>
                <a:cxn ang="0">
                  <a:pos x="629" y="593"/>
                </a:cxn>
                <a:cxn ang="0">
                  <a:pos x="506" y="597"/>
                </a:cxn>
                <a:cxn ang="0">
                  <a:pos x="379" y="605"/>
                </a:cxn>
                <a:cxn ang="0">
                  <a:pos x="258" y="614"/>
                </a:cxn>
                <a:cxn ang="0">
                  <a:pos x="150" y="627"/>
                </a:cxn>
                <a:cxn ang="0">
                  <a:pos x="63" y="646"/>
                </a:cxn>
                <a:cxn ang="0">
                  <a:pos x="6" y="667"/>
                </a:cxn>
                <a:cxn ang="0">
                  <a:pos x="2" y="616"/>
                </a:cxn>
                <a:cxn ang="0">
                  <a:pos x="0" y="535"/>
                </a:cxn>
                <a:cxn ang="0">
                  <a:pos x="2" y="434"/>
                </a:cxn>
                <a:cxn ang="0">
                  <a:pos x="15" y="353"/>
                </a:cxn>
                <a:cxn ang="0">
                  <a:pos x="42" y="289"/>
                </a:cxn>
                <a:cxn ang="0">
                  <a:pos x="70" y="221"/>
                </a:cxn>
                <a:cxn ang="0">
                  <a:pos x="95" y="164"/>
                </a:cxn>
                <a:cxn ang="0">
                  <a:pos x="108" y="132"/>
                </a:cxn>
                <a:cxn ang="0">
                  <a:pos x="127" y="90"/>
                </a:cxn>
                <a:cxn ang="0">
                  <a:pos x="155" y="68"/>
                </a:cxn>
                <a:cxn ang="0">
                  <a:pos x="180" y="64"/>
                </a:cxn>
                <a:cxn ang="0">
                  <a:pos x="205" y="56"/>
                </a:cxn>
                <a:cxn ang="0">
                  <a:pos x="224" y="47"/>
                </a:cxn>
                <a:cxn ang="0">
                  <a:pos x="241" y="39"/>
                </a:cxn>
                <a:cxn ang="0">
                  <a:pos x="258" y="34"/>
                </a:cxn>
                <a:cxn ang="0">
                  <a:pos x="279" y="30"/>
                </a:cxn>
                <a:cxn ang="0">
                  <a:pos x="298" y="28"/>
                </a:cxn>
                <a:cxn ang="0">
                  <a:pos x="313" y="22"/>
                </a:cxn>
                <a:cxn ang="0">
                  <a:pos x="330" y="15"/>
                </a:cxn>
                <a:cxn ang="0">
                  <a:pos x="353" y="5"/>
                </a:cxn>
                <a:cxn ang="0">
                  <a:pos x="373" y="0"/>
                </a:cxn>
                <a:cxn ang="0">
                  <a:pos x="379" y="5"/>
                </a:cxn>
                <a:cxn ang="0">
                  <a:pos x="375" y="28"/>
                </a:cxn>
                <a:cxn ang="0">
                  <a:pos x="375" y="47"/>
                </a:cxn>
                <a:cxn ang="0">
                  <a:pos x="402" y="72"/>
                </a:cxn>
                <a:cxn ang="0">
                  <a:pos x="438" y="102"/>
                </a:cxn>
                <a:cxn ang="0">
                  <a:pos x="470" y="130"/>
                </a:cxn>
                <a:cxn ang="0">
                  <a:pos x="487" y="143"/>
                </a:cxn>
                <a:cxn ang="0">
                  <a:pos x="500" y="143"/>
                </a:cxn>
                <a:cxn ang="0">
                  <a:pos x="514" y="138"/>
                </a:cxn>
                <a:cxn ang="0">
                  <a:pos x="527" y="117"/>
                </a:cxn>
                <a:cxn ang="0">
                  <a:pos x="542" y="100"/>
                </a:cxn>
                <a:cxn ang="0">
                  <a:pos x="570" y="96"/>
                </a:cxn>
                <a:cxn ang="0">
                  <a:pos x="591" y="90"/>
                </a:cxn>
              </a:cxnLst>
              <a:rect l="0" t="0" r="r" b="b"/>
              <a:pathLst>
                <a:path w="836" h="667">
                  <a:moveTo>
                    <a:pt x="591" y="90"/>
                  </a:moveTo>
                  <a:lnTo>
                    <a:pt x="593" y="90"/>
                  </a:lnTo>
                  <a:lnTo>
                    <a:pt x="599" y="90"/>
                  </a:lnTo>
                  <a:lnTo>
                    <a:pt x="604" y="90"/>
                  </a:lnTo>
                  <a:lnTo>
                    <a:pt x="612" y="90"/>
                  </a:lnTo>
                  <a:lnTo>
                    <a:pt x="614" y="90"/>
                  </a:lnTo>
                  <a:lnTo>
                    <a:pt x="614" y="90"/>
                  </a:lnTo>
                  <a:lnTo>
                    <a:pt x="614" y="90"/>
                  </a:lnTo>
                  <a:lnTo>
                    <a:pt x="616" y="89"/>
                  </a:lnTo>
                  <a:lnTo>
                    <a:pt x="625" y="96"/>
                  </a:lnTo>
                  <a:lnTo>
                    <a:pt x="633" y="104"/>
                  </a:lnTo>
                  <a:lnTo>
                    <a:pt x="642" y="111"/>
                  </a:lnTo>
                  <a:lnTo>
                    <a:pt x="652" y="117"/>
                  </a:lnTo>
                  <a:lnTo>
                    <a:pt x="659" y="123"/>
                  </a:lnTo>
                  <a:lnTo>
                    <a:pt x="667" y="126"/>
                  </a:lnTo>
                  <a:lnTo>
                    <a:pt x="673" y="130"/>
                  </a:lnTo>
                  <a:lnTo>
                    <a:pt x="676" y="132"/>
                  </a:lnTo>
                  <a:lnTo>
                    <a:pt x="684" y="136"/>
                  </a:lnTo>
                  <a:lnTo>
                    <a:pt x="697" y="143"/>
                  </a:lnTo>
                  <a:lnTo>
                    <a:pt x="712" y="153"/>
                  </a:lnTo>
                  <a:lnTo>
                    <a:pt x="729" y="164"/>
                  </a:lnTo>
                  <a:lnTo>
                    <a:pt x="748" y="175"/>
                  </a:lnTo>
                  <a:lnTo>
                    <a:pt x="764" y="187"/>
                  </a:lnTo>
                  <a:lnTo>
                    <a:pt x="775" y="196"/>
                  </a:lnTo>
                  <a:lnTo>
                    <a:pt x="783" y="204"/>
                  </a:lnTo>
                  <a:lnTo>
                    <a:pt x="790" y="213"/>
                  </a:lnTo>
                  <a:lnTo>
                    <a:pt x="798" y="221"/>
                  </a:lnTo>
                  <a:lnTo>
                    <a:pt x="801" y="230"/>
                  </a:lnTo>
                  <a:lnTo>
                    <a:pt x="803" y="242"/>
                  </a:lnTo>
                  <a:lnTo>
                    <a:pt x="803" y="272"/>
                  </a:lnTo>
                  <a:lnTo>
                    <a:pt x="805" y="329"/>
                  </a:lnTo>
                  <a:lnTo>
                    <a:pt x="811" y="397"/>
                  </a:lnTo>
                  <a:lnTo>
                    <a:pt x="824" y="463"/>
                  </a:lnTo>
                  <a:lnTo>
                    <a:pt x="830" y="495"/>
                  </a:lnTo>
                  <a:lnTo>
                    <a:pt x="834" y="531"/>
                  </a:lnTo>
                  <a:lnTo>
                    <a:pt x="836" y="565"/>
                  </a:lnTo>
                  <a:lnTo>
                    <a:pt x="834" y="589"/>
                  </a:lnTo>
                  <a:lnTo>
                    <a:pt x="834" y="589"/>
                  </a:lnTo>
                  <a:lnTo>
                    <a:pt x="790" y="589"/>
                  </a:lnTo>
                  <a:lnTo>
                    <a:pt x="741" y="591"/>
                  </a:lnTo>
                  <a:lnTo>
                    <a:pt x="686" y="591"/>
                  </a:lnTo>
                  <a:lnTo>
                    <a:pt x="629" y="593"/>
                  </a:lnTo>
                  <a:lnTo>
                    <a:pt x="568" y="595"/>
                  </a:lnTo>
                  <a:lnTo>
                    <a:pt x="506" y="597"/>
                  </a:lnTo>
                  <a:lnTo>
                    <a:pt x="442" y="601"/>
                  </a:lnTo>
                  <a:lnTo>
                    <a:pt x="379" y="605"/>
                  </a:lnTo>
                  <a:lnTo>
                    <a:pt x="318" y="610"/>
                  </a:lnTo>
                  <a:lnTo>
                    <a:pt x="258" y="614"/>
                  </a:lnTo>
                  <a:lnTo>
                    <a:pt x="203" y="622"/>
                  </a:lnTo>
                  <a:lnTo>
                    <a:pt x="150" y="627"/>
                  </a:lnTo>
                  <a:lnTo>
                    <a:pt x="104" y="637"/>
                  </a:lnTo>
                  <a:lnTo>
                    <a:pt x="63" y="646"/>
                  </a:lnTo>
                  <a:lnTo>
                    <a:pt x="30" y="656"/>
                  </a:lnTo>
                  <a:lnTo>
                    <a:pt x="6" y="667"/>
                  </a:lnTo>
                  <a:lnTo>
                    <a:pt x="4" y="646"/>
                  </a:lnTo>
                  <a:lnTo>
                    <a:pt x="2" y="616"/>
                  </a:lnTo>
                  <a:lnTo>
                    <a:pt x="0" y="578"/>
                  </a:lnTo>
                  <a:lnTo>
                    <a:pt x="0" y="535"/>
                  </a:lnTo>
                  <a:lnTo>
                    <a:pt x="0" y="484"/>
                  </a:lnTo>
                  <a:lnTo>
                    <a:pt x="2" y="434"/>
                  </a:lnTo>
                  <a:lnTo>
                    <a:pt x="6" y="389"/>
                  </a:lnTo>
                  <a:lnTo>
                    <a:pt x="15" y="353"/>
                  </a:lnTo>
                  <a:lnTo>
                    <a:pt x="27" y="321"/>
                  </a:lnTo>
                  <a:lnTo>
                    <a:pt x="42" y="289"/>
                  </a:lnTo>
                  <a:lnTo>
                    <a:pt x="55" y="255"/>
                  </a:lnTo>
                  <a:lnTo>
                    <a:pt x="70" y="221"/>
                  </a:lnTo>
                  <a:lnTo>
                    <a:pt x="84" y="191"/>
                  </a:lnTo>
                  <a:lnTo>
                    <a:pt x="95" y="164"/>
                  </a:lnTo>
                  <a:lnTo>
                    <a:pt x="104" y="145"/>
                  </a:lnTo>
                  <a:lnTo>
                    <a:pt x="108" y="132"/>
                  </a:lnTo>
                  <a:lnTo>
                    <a:pt x="116" y="113"/>
                  </a:lnTo>
                  <a:lnTo>
                    <a:pt x="127" y="90"/>
                  </a:lnTo>
                  <a:lnTo>
                    <a:pt x="142" y="75"/>
                  </a:lnTo>
                  <a:lnTo>
                    <a:pt x="155" y="68"/>
                  </a:lnTo>
                  <a:lnTo>
                    <a:pt x="169" y="68"/>
                  </a:lnTo>
                  <a:lnTo>
                    <a:pt x="180" y="64"/>
                  </a:lnTo>
                  <a:lnTo>
                    <a:pt x="193" y="62"/>
                  </a:lnTo>
                  <a:lnTo>
                    <a:pt x="205" y="56"/>
                  </a:lnTo>
                  <a:lnTo>
                    <a:pt x="214" y="53"/>
                  </a:lnTo>
                  <a:lnTo>
                    <a:pt x="224" y="47"/>
                  </a:lnTo>
                  <a:lnTo>
                    <a:pt x="233" y="43"/>
                  </a:lnTo>
                  <a:lnTo>
                    <a:pt x="241" y="39"/>
                  </a:lnTo>
                  <a:lnTo>
                    <a:pt x="248" y="36"/>
                  </a:lnTo>
                  <a:lnTo>
                    <a:pt x="258" y="34"/>
                  </a:lnTo>
                  <a:lnTo>
                    <a:pt x="269" y="32"/>
                  </a:lnTo>
                  <a:lnTo>
                    <a:pt x="279" y="30"/>
                  </a:lnTo>
                  <a:lnTo>
                    <a:pt x="288" y="28"/>
                  </a:lnTo>
                  <a:lnTo>
                    <a:pt x="298" y="28"/>
                  </a:lnTo>
                  <a:lnTo>
                    <a:pt x="307" y="26"/>
                  </a:lnTo>
                  <a:lnTo>
                    <a:pt x="313" y="22"/>
                  </a:lnTo>
                  <a:lnTo>
                    <a:pt x="320" y="19"/>
                  </a:lnTo>
                  <a:lnTo>
                    <a:pt x="330" y="15"/>
                  </a:lnTo>
                  <a:lnTo>
                    <a:pt x="341" y="9"/>
                  </a:lnTo>
                  <a:lnTo>
                    <a:pt x="353" y="5"/>
                  </a:lnTo>
                  <a:lnTo>
                    <a:pt x="364" y="2"/>
                  </a:lnTo>
                  <a:lnTo>
                    <a:pt x="373" y="0"/>
                  </a:lnTo>
                  <a:lnTo>
                    <a:pt x="377" y="2"/>
                  </a:lnTo>
                  <a:lnTo>
                    <a:pt x="379" y="5"/>
                  </a:lnTo>
                  <a:lnTo>
                    <a:pt x="377" y="19"/>
                  </a:lnTo>
                  <a:lnTo>
                    <a:pt x="375" y="28"/>
                  </a:lnTo>
                  <a:lnTo>
                    <a:pt x="375" y="39"/>
                  </a:lnTo>
                  <a:lnTo>
                    <a:pt x="375" y="47"/>
                  </a:lnTo>
                  <a:lnTo>
                    <a:pt x="387" y="58"/>
                  </a:lnTo>
                  <a:lnTo>
                    <a:pt x="402" y="72"/>
                  </a:lnTo>
                  <a:lnTo>
                    <a:pt x="419" y="87"/>
                  </a:lnTo>
                  <a:lnTo>
                    <a:pt x="438" y="102"/>
                  </a:lnTo>
                  <a:lnTo>
                    <a:pt x="455" y="117"/>
                  </a:lnTo>
                  <a:lnTo>
                    <a:pt x="470" y="130"/>
                  </a:lnTo>
                  <a:lnTo>
                    <a:pt x="481" y="138"/>
                  </a:lnTo>
                  <a:lnTo>
                    <a:pt x="487" y="143"/>
                  </a:lnTo>
                  <a:lnTo>
                    <a:pt x="493" y="145"/>
                  </a:lnTo>
                  <a:lnTo>
                    <a:pt x="500" y="143"/>
                  </a:lnTo>
                  <a:lnTo>
                    <a:pt x="508" y="141"/>
                  </a:lnTo>
                  <a:lnTo>
                    <a:pt x="514" y="138"/>
                  </a:lnTo>
                  <a:lnTo>
                    <a:pt x="519" y="130"/>
                  </a:lnTo>
                  <a:lnTo>
                    <a:pt x="527" y="117"/>
                  </a:lnTo>
                  <a:lnTo>
                    <a:pt x="534" y="106"/>
                  </a:lnTo>
                  <a:lnTo>
                    <a:pt x="542" y="100"/>
                  </a:lnTo>
                  <a:lnTo>
                    <a:pt x="555" y="98"/>
                  </a:lnTo>
                  <a:lnTo>
                    <a:pt x="570" y="96"/>
                  </a:lnTo>
                  <a:lnTo>
                    <a:pt x="582" y="94"/>
                  </a:lnTo>
                  <a:lnTo>
                    <a:pt x="591" y="90"/>
                  </a:lnTo>
                  <a:close/>
                </a:path>
              </a:pathLst>
            </a:custGeom>
            <a:solidFill>
              <a:srgbClr val="7C3F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878" y="3154"/>
              <a:ext cx="112" cy="149"/>
            </a:xfrm>
            <a:custGeom>
              <a:avLst/>
              <a:gdLst/>
              <a:ahLst/>
              <a:cxnLst>
                <a:cxn ang="0">
                  <a:pos x="112" y="149"/>
                </a:cxn>
                <a:cxn ang="0">
                  <a:pos x="106" y="144"/>
                </a:cxn>
                <a:cxn ang="0">
                  <a:pos x="95" y="136"/>
                </a:cxn>
                <a:cxn ang="0">
                  <a:pos x="80" y="123"/>
                </a:cxn>
                <a:cxn ang="0">
                  <a:pos x="63" y="108"/>
                </a:cxn>
                <a:cxn ang="0">
                  <a:pos x="44" y="93"/>
                </a:cxn>
                <a:cxn ang="0">
                  <a:pos x="27" y="78"/>
                </a:cxn>
                <a:cxn ang="0">
                  <a:pos x="12" y="64"/>
                </a:cxn>
                <a:cxn ang="0">
                  <a:pos x="0" y="53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2" y="25"/>
                </a:cxn>
                <a:cxn ang="0">
                  <a:pos x="4" y="11"/>
                </a:cxn>
                <a:cxn ang="0">
                  <a:pos x="12" y="10"/>
                </a:cxn>
                <a:cxn ang="0">
                  <a:pos x="19" y="8"/>
                </a:cxn>
                <a:cxn ang="0">
                  <a:pos x="23" y="4"/>
                </a:cxn>
                <a:cxn ang="0">
                  <a:pos x="25" y="0"/>
                </a:cxn>
                <a:cxn ang="0">
                  <a:pos x="27" y="15"/>
                </a:cxn>
                <a:cxn ang="0">
                  <a:pos x="29" y="28"/>
                </a:cxn>
                <a:cxn ang="0">
                  <a:pos x="32" y="42"/>
                </a:cxn>
                <a:cxn ang="0">
                  <a:pos x="36" y="51"/>
                </a:cxn>
                <a:cxn ang="0">
                  <a:pos x="40" y="57"/>
                </a:cxn>
                <a:cxn ang="0">
                  <a:pos x="49" y="68"/>
                </a:cxn>
                <a:cxn ang="0">
                  <a:pos x="59" y="83"/>
                </a:cxn>
                <a:cxn ang="0">
                  <a:pos x="72" y="98"/>
                </a:cxn>
                <a:cxn ang="0">
                  <a:pos x="84" y="115"/>
                </a:cxn>
                <a:cxn ang="0">
                  <a:pos x="97" y="130"/>
                </a:cxn>
                <a:cxn ang="0">
                  <a:pos x="106" y="142"/>
                </a:cxn>
                <a:cxn ang="0">
                  <a:pos x="112" y="149"/>
                </a:cxn>
              </a:cxnLst>
              <a:rect l="0" t="0" r="r" b="b"/>
              <a:pathLst>
                <a:path w="112" h="149">
                  <a:moveTo>
                    <a:pt x="112" y="149"/>
                  </a:moveTo>
                  <a:lnTo>
                    <a:pt x="106" y="144"/>
                  </a:lnTo>
                  <a:lnTo>
                    <a:pt x="95" y="136"/>
                  </a:lnTo>
                  <a:lnTo>
                    <a:pt x="80" y="123"/>
                  </a:lnTo>
                  <a:lnTo>
                    <a:pt x="63" y="108"/>
                  </a:lnTo>
                  <a:lnTo>
                    <a:pt x="44" y="93"/>
                  </a:lnTo>
                  <a:lnTo>
                    <a:pt x="27" y="78"/>
                  </a:lnTo>
                  <a:lnTo>
                    <a:pt x="12" y="64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2" y="25"/>
                  </a:lnTo>
                  <a:lnTo>
                    <a:pt x="4" y="11"/>
                  </a:lnTo>
                  <a:lnTo>
                    <a:pt x="12" y="10"/>
                  </a:lnTo>
                  <a:lnTo>
                    <a:pt x="19" y="8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27" y="15"/>
                  </a:lnTo>
                  <a:lnTo>
                    <a:pt x="29" y="28"/>
                  </a:lnTo>
                  <a:lnTo>
                    <a:pt x="32" y="42"/>
                  </a:lnTo>
                  <a:lnTo>
                    <a:pt x="36" y="51"/>
                  </a:lnTo>
                  <a:lnTo>
                    <a:pt x="40" y="57"/>
                  </a:lnTo>
                  <a:lnTo>
                    <a:pt x="49" y="68"/>
                  </a:lnTo>
                  <a:lnTo>
                    <a:pt x="59" y="83"/>
                  </a:lnTo>
                  <a:lnTo>
                    <a:pt x="72" y="98"/>
                  </a:lnTo>
                  <a:lnTo>
                    <a:pt x="84" y="115"/>
                  </a:lnTo>
                  <a:lnTo>
                    <a:pt x="97" y="130"/>
                  </a:lnTo>
                  <a:lnTo>
                    <a:pt x="106" y="142"/>
                  </a:lnTo>
                  <a:lnTo>
                    <a:pt x="112" y="149"/>
                  </a:lnTo>
                  <a:close/>
                </a:path>
              </a:pathLst>
            </a:custGeom>
            <a:solidFill>
              <a:srgbClr val="CCCC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2878" y="3207"/>
              <a:ext cx="197" cy="554"/>
            </a:xfrm>
            <a:custGeom>
              <a:avLst/>
              <a:gdLst/>
              <a:ahLst/>
              <a:cxnLst>
                <a:cxn ang="0">
                  <a:pos x="197" y="49"/>
                </a:cxn>
                <a:cxn ang="0">
                  <a:pos x="197" y="49"/>
                </a:cxn>
                <a:cxn ang="0">
                  <a:pos x="197" y="49"/>
                </a:cxn>
                <a:cxn ang="0">
                  <a:pos x="197" y="49"/>
                </a:cxn>
                <a:cxn ang="0">
                  <a:pos x="197" y="49"/>
                </a:cxn>
                <a:cxn ang="0">
                  <a:pos x="190" y="102"/>
                </a:cxn>
                <a:cxn ang="0">
                  <a:pos x="178" y="170"/>
                </a:cxn>
                <a:cxn ang="0">
                  <a:pos x="165" y="240"/>
                </a:cxn>
                <a:cxn ang="0">
                  <a:pos x="152" y="306"/>
                </a:cxn>
                <a:cxn ang="0">
                  <a:pos x="144" y="336"/>
                </a:cxn>
                <a:cxn ang="0">
                  <a:pos x="135" y="370"/>
                </a:cxn>
                <a:cxn ang="0">
                  <a:pos x="125" y="403"/>
                </a:cxn>
                <a:cxn ang="0">
                  <a:pos x="116" y="435"/>
                </a:cxn>
                <a:cxn ang="0">
                  <a:pos x="108" y="467"/>
                </a:cxn>
                <a:cxn ang="0">
                  <a:pos x="101" y="497"/>
                </a:cxn>
                <a:cxn ang="0">
                  <a:pos x="95" y="527"/>
                </a:cxn>
                <a:cxn ang="0">
                  <a:pos x="91" y="554"/>
                </a:cxn>
                <a:cxn ang="0">
                  <a:pos x="57" y="554"/>
                </a:cxn>
                <a:cxn ang="0">
                  <a:pos x="57" y="486"/>
                </a:cxn>
                <a:cxn ang="0">
                  <a:pos x="53" y="410"/>
                </a:cxn>
                <a:cxn ang="0">
                  <a:pos x="51" y="338"/>
                </a:cxn>
                <a:cxn ang="0">
                  <a:pos x="48" y="282"/>
                </a:cxn>
                <a:cxn ang="0">
                  <a:pos x="40" y="225"/>
                </a:cxn>
                <a:cxn ang="0">
                  <a:pos x="29" y="155"/>
                </a:cxn>
                <a:cxn ang="0">
                  <a:pos x="17" y="94"/>
                </a:cxn>
                <a:cxn ang="0">
                  <a:pos x="10" y="57"/>
                </a:cxn>
                <a:cxn ang="0">
                  <a:pos x="8" y="42"/>
                </a:cxn>
                <a:cxn ang="0">
                  <a:pos x="4" y="25"/>
                </a:cxn>
                <a:cxn ang="0">
                  <a:pos x="2" y="11"/>
                </a:cxn>
                <a:cxn ang="0">
                  <a:pos x="0" y="0"/>
                </a:cxn>
                <a:cxn ang="0">
                  <a:pos x="12" y="11"/>
                </a:cxn>
                <a:cxn ang="0">
                  <a:pos x="27" y="25"/>
                </a:cxn>
                <a:cxn ang="0">
                  <a:pos x="44" y="40"/>
                </a:cxn>
                <a:cxn ang="0">
                  <a:pos x="63" y="55"/>
                </a:cxn>
                <a:cxn ang="0">
                  <a:pos x="80" y="70"/>
                </a:cxn>
                <a:cxn ang="0">
                  <a:pos x="95" y="83"/>
                </a:cxn>
                <a:cxn ang="0">
                  <a:pos x="106" y="91"/>
                </a:cxn>
                <a:cxn ang="0">
                  <a:pos x="112" y="96"/>
                </a:cxn>
                <a:cxn ang="0">
                  <a:pos x="118" y="98"/>
                </a:cxn>
                <a:cxn ang="0">
                  <a:pos x="125" y="96"/>
                </a:cxn>
                <a:cxn ang="0">
                  <a:pos x="133" y="94"/>
                </a:cxn>
                <a:cxn ang="0">
                  <a:pos x="139" y="91"/>
                </a:cxn>
                <a:cxn ang="0">
                  <a:pos x="144" y="83"/>
                </a:cxn>
                <a:cxn ang="0">
                  <a:pos x="152" y="70"/>
                </a:cxn>
                <a:cxn ang="0">
                  <a:pos x="159" y="59"/>
                </a:cxn>
                <a:cxn ang="0">
                  <a:pos x="167" y="53"/>
                </a:cxn>
                <a:cxn ang="0">
                  <a:pos x="175" y="51"/>
                </a:cxn>
                <a:cxn ang="0">
                  <a:pos x="182" y="51"/>
                </a:cxn>
                <a:cxn ang="0">
                  <a:pos x="190" y="51"/>
                </a:cxn>
                <a:cxn ang="0">
                  <a:pos x="197" y="49"/>
                </a:cxn>
                <a:cxn ang="0">
                  <a:pos x="197" y="49"/>
                </a:cxn>
              </a:cxnLst>
              <a:rect l="0" t="0" r="r" b="b"/>
              <a:pathLst>
                <a:path w="197" h="554">
                  <a:moveTo>
                    <a:pt x="197" y="49"/>
                  </a:moveTo>
                  <a:lnTo>
                    <a:pt x="197" y="49"/>
                  </a:lnTo>
                  <a:lnTo>
                    <a:pt x="197" y="49"/>
                  </a:lnTo>
                  <a:lnTo>
                    <a:pt x="197" y="49"/>
                  </a:lnTo>
                  <a:lnTo>
                    <a:pt x="197" y="49"/>
                  </a:lnTo>
                  <a:lnTo>
                    <a:pt x="190" y="102"/>
                  </a:lnTo>
                  <a:lnTo>
                    <a:pt x="178" y="170"/>
                  </a:lnTo>
                  <a:lnTo>
                    <a:pt x="165" y="240"/>
                  </a:lnTo>
                  <a:lnTo>
                    <a:pt x="152" y="306"/>
                  </a:lnTo>
                  <a:lnTo>
                    <a:pt x="144" y="336"/>
                  </a:lnTo>
                  <a:lnTo>
                    <a:pt x="135" y="370"/>
                  </a:lnTo>
                  <a:lnTo>
                    <a:pt x="125" y="403"/>
                  </a:lnTo>
                  <a:lnTo>
                    <a:pt x="116" y="435"/>
                  </a:lnTo>
                  <a:lnTo>
                    <a:pt x="108" y="467"/>
                  </a:lnTo>
                  <a:lnTo>
                    <a:pt x="101" y="497"/>
                  </a:lnTo>
                  <a:lnTo>
                    <a:pt x="95" y="527"/>
                  </a:lnTo>
                  <a:lnTo>
                    <a:pt x="91" y="554"/>
                  </a:lnTo>
                  <a:lnTo>
                    <a:pt x="57" y="554"/>
                  </a:lnTo>
                  <a:lnTo>
                    <a:pt x="57" y="486"/>
                  </a:lnTo>
                  <a:lnTo>
                    <a:pt x="53" y="410"/>
                  </a:lnTo>
                  <a:lnTo>
                    <a:pt x="51" y="338"/>
                  </a:lnTo>
                  <a:lnTo>
                    <a:pt x="48" y="282"/>
                  </a:lnTo>
                  <a:lnTo>
                    <a:pt x="40" y="225"/>
                  </a:lnTo>
                  <a:lnTo>
                    <a:pt x="29" y="155"/>
                  </a:lnTo>
                  <a:lnTo>
                    <a:pt x="17" y="94"/>
                  </a:lnTo>
                  <a:lnTo>
                    <a:pt x="10" y="57"/>
                  </a:lnTo>
                  <a:lnTo>
                    <a:pt x="8" y="42"/>
                  </a:lnTo>
                  <a:lnTo>
                    <a:pt x="4" y="25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2" y="11"/>
                  </a:lnTo>
                  <a:lnTo>
                    <a:pt x="27" y="25"/>
                  </a:lnTo>
                  <a:lnTo>
                    <a:pt x="44" y="40"/>
                  </a:lnTo>
                  <a:lnTo>
                    <a:pt x="63" y="55"/>
                  </a:lnTo>
                  <a:lnTo>
                    <a:pt x="80" y="70"/>
                  </a:lnTo>
                  <a:lnTo>
                    <a:pt x="95" y="83"/>
                  </a:lnTo>
                  <a:lnTo>
                    <a:pt x="106" y="91"/>
                  </a:lnTo>
                  <a:lnTo>
                    <a:pt x="112" y="96"/>
                  </a:lnTo>
                  <a:lnTo>
                    <a:pt x="118" y="98"/>
                  </a:lnTo>
                  <a:lnTo>
                    <a:pt x="125" y="96"/>
                  </a:lnTo>
                  <a:lnTo>
                    <a:pt x="133" y="94"/>
                  </a:lnTo>
                  <a:lnTo>
                    <a:pt x="139" y="91"/>
                  </a:lnTo>
                  <a:lnTo>
                    <a:pt x="144" y="83"/>
                  </a:lnTo>
                  <a:lnTo>
                    <a:pt x="152" y="70"/>
                  </a:lnTo>
                  <a:lnTo>
                    <a:pt x="159" y="59"/>
                  </a:lnTo>
                  <a:lnTo>
                    <a:pt x="167" y="53"/>
                  </a:lnTo>
                  <a:lnTo>
                    <a:pt x="175" y="51"/>
                  </a:lnTo>
                  <a:lnTo>
                    <a:pt x="182" y="51"/>
                  </a:lnTo>
                  <a:lnTo>
                    <a:pt x="190" y="51"/>
                  </a:lnTo>
                  <a:lnTo>
                    <a:pt x="197" y="49"/>
                  </a:lnTo>
                  <a:lnTo>
                    <a:pt x="197" y="49"/>
                  </a:lnTo>
                  <a:close/>
                </a:path>
              </a:pathLst>
            </a:custGeom>
            <a:solidFill>
              <a:srgbClr val="FFFFF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926" y="3307"/>
              <a:ext cx="98" cy="454"/>
            </a:xfrm>
            <a:custGeom>
              <a:avLst/>
              <a:gdLst/>
              <a:ahLst/>
              <a:cxnLst>
                <a:cxn ang="0">
                  <a:pos x="92" y="248"/>
                </a:cxn>
                <a:cxn ang="0">
                  <a:pos x="77" y="303"/>
                </a:cxn>
                <a:cxn ang="0">
                  <a:pos x="62" y="355"/>
                </a:cxn>
                <a:cxn ang="0">
                  <a:pos x="51" y="408"/>
                </a:cxn>
                <a:cxn ang="0">
                  <a:pos x="43" y="454"/>
                </a:cxn>
                <a:cxn ang="0">
                  <a:pos x="9" y="454"/>
                </a:cxn>
                <a:cxn ang="0">
                  <a:pos x="9" y="386"/>
                </a:cxn>
                <a:cxn ang="0">
                  <a:pos x="5" y="310"/>
                </a:cxn>
                <a:cxn ang="0">
                  <a:pos x="3" y="238"/>
                </a:cxn>
                <a:cxn ang="0">
                  <a:pos x="0" y="182"/>
                </a:cxn>
                <a:cxn ang="0">
                  <a:pos x="13" y="144"/>
                </a:cxn>
                <a:cxn ang="0">
                  <a:pos x="24" y="112"/>
                </a:cxn>
                <a:cxn ang="0">
                  <a:pos x="34" y="87"/>
                </a:cxn>
                <a:cxn ang="0">
                  <a:pos x="37" y="76"/>
                </a:cxn>
                <a:cxn ang="0">
                  <a:pos x="36" y="66"/>
                </a:cxn>
                <a:cxn ang="0">
                  <a:pos x="30" y="53"/>
                </a:cxn>
                <a:cxn ang="0">
                  <a:pos x="24" y="42"/>
                </a:cxn>
                <a:cxn ang="0">
                  <a:pos x="22" y="38"/>
                </a:cxn>
                <a:cxn ang="0">
                  <a:pos x="32" y="27"/>
                </a:cxn>
                <a:cxn ang="0">
                  <a:pos x="43" y="15"/>
                </a:cxn>
                <a:cxn ang="0">
                  <a:pos x="56" y="4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3" y="2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98" y="51"/>
                </a:cxn>
                <a:cxn ang="0">
                  <a:pos x="94" y="57"/>
                </a:cxn>
                <a:cxn ang="0">
                  <a:pos x="91" y="63"/>
                </a:cxn>
                <a:cxn ang="0">
                  <a:pos x="85" y="70"/>
                </a:cxn>
                <a:cxn ang="0">
                  <a:pos x="83" y="76"/>
                </a:cxn>
                <a:cxn ang="0">
                  <a:pos x="85" y="100"/>
                </a:cxn>
                <a:cxn ang="0">
                  <a:pos x="87" y="151"/>
                </a:cxn>
                <a:cxn ang="0">
                  <a:pos x="89" y="208"/>
                </a:cxn>
                <a:cxn ang="0">
                  <a:pos x="91" y="248"/>
                </a:cxn>
                <a:cxn ang="0">
                  <a:pos x="92" y="248"/>
                </a:cxn>
              </a:cxnLst>
              <a:rect l="0" t="0" r="r" b="b"/>
              <a:pathLst>
                <a:path w="98" h="454">
                  <a:moveTo>
                    <a:pt x="92" y="248"/>
                  </a:moveTo>
                  <a:lnTo>
                    <a:pt x="77" y="303"/>
                  </a:lnTo>
                  <a:lnTo>
                    <a:pt x="62" y="355"/>
                  </a:lnTo>
                  <a:lnTo>
                    <a:pt x="51" y="408"/>
                  </a:lnTo>
                  <a:lnTo>
                    <a:pt x="43" y="454"/>
                  </a:lnTo>
                  <a:lnTo>
                    <a:pt x="9" y="454"/>
                  </a:lnTo>
                  <a:lnTo>
                    <a:pt x="9" y="386"/>
                  </a:lnTo>
                  <a:lnTo>
                    <a:pt x="5" y="310"/>
                  </a:lnTo>
                  <a:lnTo>
                    <a:pt x="3" y="238"/>
                  </a:lnTo>
                  <a:lnTo>
                    <a:pt x="0" y="182"/>
                  </a:lnTo>
                  <a:lnTo>
                    <a:pt x="13" y="144"/>
                  </a:lnTo>
                  <a:lnTo>
                    <a:pt x="24" y="112"/>
                  </a:lnTo>
                  <a:lnTo>
                    <a:pt x="34" y="87"/>
                  </a:lnTo>
                  <a:lnTo>
                    <a:pt x="37" y="76"/>
                  </a:lnTo>
                  <a:lnTo>
                    <a:pt x="36" y="66"/>
                  </a:lnTo>
                  <a:lnTo>
                    <a:pt x="30" y="53"/>
                  </a:lnTo>
                  <a:lnTo>
                    <a:pt x="24" y="42"/>
                  </a:lnTo>
                  <a:lnTo>
                    <a:pt x="22" y="38"/>
                  </a:lnTo>
                  <a:lnTo>
                    <a:pt x="32" y="27"/>
                  </a:lnTo>
                  <a:lnTo>
                    <a:pt x="43" y="15"/>
                  </a:lnTo>
                  <a:lnTo>
                    <a:pt x="56" y="4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3" y="2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98" y="51"/>
                  </a:lnTo>
                  <a:lnTo>
                    <a:pt x="94" y="57"/>
                  </a:lnTo>
                  <a:lnTo>
                    <a:pt x="91" y="63"/>
                  </a:lnTo>
                  <a:lnTo>
                    <a:pt x="85" y="70"/>
                  </a:lnTo>
                  <a:lnTo>
                    <a:pt x="83" y="76"/>
                  </a:lnTo>
                  <a:lnTo>
                    <a:pt x="85" y="100"/>
                  </a:lnTo>
                  <a:lnTo>
                    <a:pt x="87" y="151"/>
                  </a:lnTo>
                  <a:lnTo>
                    <a:pt x="89" y="208"/>
                  </a:lnTo>
                  <a:lnTo>
                    <a:pt x="91" y="248"/>
                  </a:lnTo>
                  <a:lnTo>
                    <a:pt x="92" y="248"/>
                  </a:lnTo>
                  <a:close/>
                </a:path>
              </a:pathLst>
            </a:custGeom>
            <a:solidFill>
              <a:srgbClr val="CC7F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2931" y="3307"/>
              <a:ext cx="93" cy="57"/>
            </a:xfrm>
            <a:custGeom>
              <a:avLst/>
              <a:gdLst/>
              <a:ahLst/>
              <a:cxnLst>
                <a:cxn ang="0">
                  <a:pos x="93" y="51"/>
                </a:cxn>
                <a:cxn ang="0">
                  <a:pos x="70" y="6"/>
                </a:cxn>
                <a:cxn ang="0">
                  <a:pos x="70" y="6"/>
                </a:cxn>
                <a:cxn ang="0">
                  <a:pos x="68" y="2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1" y="4"/>
                </a:cxn>
                <a:cxn ang="0">
                  <a:pos x="42" y="13"/>
                </a:cxn>
                <a:cxn ang="0">
                  <a:pos x="29" y="25"/>
                </a:cxn>
                <a:cxn ang="0">
                  <a:pos x="17" y="38"/>
                </a:cxn>
                <a:cxn ang="0">
                  <a:pos x="12" y="44"/>
                </a:cxn>
                <a:cxn ang="0">
                  <a:pos x="8" y="49"/>
                </a:cxn>
                <a:cxn ang="0">
                  <a:pos x="4" y="53"/>
                </a:cxn>
                <a:cxn ang="0">
                  <a:pos x="0" y="57"/>
                </a:cxn>
                <a:cxn ang="0">
                  <a:pos x="6" y="53"/>
                </a:cxn>
                <a:cxn ang="0">
                  <a:pos x="14" y="45"/>
                </a:cxn>
                <a:cxn ang="0">
                  <a:pos x="23" y="38"/>
                </a:cxn>
                <a:cxn ang="0">
                  <a:pos x="32" y="28"/>
                </a:cxn>
                <a:cxn ang="0">
                  <a:pos x="40" y="21"/>
                </a:cxn>
                <a:cxn ang="0">
                  <a:pos x="48" y="13"/>
                </a:cxn>
                <a:cxn ang="0">
                  <a:pos x="55" y="8"/>
                </a:cxn>
                <a:cxn ang="0">
                  <a:pos x="59" y="6"/>
                </a:cxn>
                <a:cxn ang="0">
                  <a:pos x="67" y="11"/>
                </a:cxn>
                <a:cxn ang="0">
                  <a:pos x="76" y="25"/>
                </a:cxn>
                <a:cxn ang="0">
                  <a:pos x="86" y="40"/>
                </a:cxn>
                <a:cxn ang="0">
                  <a:pos x="93" y="51"/>
                </a:cxn>
              </a:cxnLst>
              <a:rect l="0" t="0" r="r" b="b"/>
              <a:pathLst>
                <a:path w="93" h="57">
                  <a:moveTo>
                    <a:pt x="93" y="51"/>
                  </a:moveTo>
                  <a:lnTo>
                    <a:pt x="70" y="6"/>
                  </a:lnTo>
                  <a:lnTo>
                    <a:pt x="70" y="6"/>
                  </a:lnTo>
                  <a:lnTo>
                    <a:pt x="68" y="2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1" y="4"/>
                  </a:lnTo>
                  <a:lnTo>
                    <a:pt x="42" y="13"/>
                  </a:lnTo>
                  <a:lnTo>
                    <a:pt x="29" y="25"/>
                  </a:lnTo>
                  <a:lnTo>
                    <a:pt x="17" y="38"/>
                  </a:lnTo>
                  <a:lnTo>
                    <a:pt x="12" y="44"/>
                  </a:lnTo>
                  <a:lnTo>
                    <a:pt x="8" y="49"/>
                  </a:lnTo>
                  <a:lnTo>
                    <a:pt x="4" y="53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4" y="45"/>
                  </a:lnTo>
                  <a:lnTo>
                    <a:pt x="23" y="38"/>
                  </a:lnTo>
                  <a:lnTo>
                    <a:pt x="32" y="28"/>
                  </a:lnTo>
                  <a:lnTo>
                    <a:pt x="40" y="21"/>
                  </a:lnTo>
                  <a:lnTo>
                    <a:pt x="48" y="13"/>
                  </a:lnTo>
                  <a:lnTo>
                    <a:pt x="55" y="8"/>
                  </a:lnTo>
                  <a:lnTo>
                    <a:pt x="59" y="6"/>
                  </a:lnTo>
                  <a:lnTo>
                    <a:pt x="67" y="11"/>
                  </a:lnTo>
                  <a:lnTo>
                    <a:pt x="76" y="25"/>
                  </a:lnTo>
                  <a:lnTo>
                    <a:pt x="86" y="40"/>
                  </a:lnTo>
                  <a:lnTo>
                    <a:pt x="93" y="51"/>
                  </a:lnTo>
                  <a:close/>
                </a:path>
              </a:pathLst>
            </a:custGeom>
            <a:solidFill>
              <a:srgbClr val="4C4C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2863" y="2901"/>
              <a:ext cx="271" cy="259"/>
            </a:xfrm>
            <a:custGeom>
              <a:avLst/>
              <a:gdLst/>
              <a:ahLst/>
              <a:cxnLst>
                <a:cxn ang="0">
                  <a:pos x="254" y="41"/>
                </a:cxn>
                <a:cxn ang="0">
                  <a:pos x="267" y="53"/>
                </a:cxn>
                <a:cxn ang="0">
                  <a:pos x="271" y="57"/>
                </a:cxn>
                <a:cxn ang="0">
                  <a:pos x="265" y="47"/>
                </a:cxn>
                <a:cxn ang="0">
                  <a:pos x="261" y="36"/>
                </a:cxn>
                <a:cxn ang="0">
                  <a:pos x="248" y="34"/>
                </a:cxn>
                <a:cxn ang="0">
                  <a:pos x="235" y="30"/>
                </a:cxn>
                <a:cxn ang="0">
                  <a:pos x="216" y="24"/>
                </a:cxn>
                <a:cxn ang="0">
                  <a:pos x="195" y="22"/>
                </a:cxn>
                <a:cxn ang="0">
                  <a:pos x="180" y="13"/>
                </a:cxn>
                <a:cxn ang="0">
                  <a:pos x="163" y="4"/>
                </a:cxn>
                <a:cxn ang="0">
                  <a:pos x="140" y="2"/>
                </a:cxn>
                <a:cxn ang="0">
                  <a:pos x="127" y="4"/>
                </a:cxn>
                <a:cxn ang="0">
                  <a:pos x="116" y="2"/>
                </a:cxn>
                <a:cxn ang="0">
                  <a:pos x="93" y="4"/>
                </a:cxn>
                <a:cxn ang="0">
                  <a:pos x="64" y="15"/>
                </a:cxn>
                <a:cxn ang="0">
                  <a:pos x="19" y="43"/>
                </a:cxn>
                <a:cxn ang="0">
                  <a:pos x="10" y="81"/>
                </a:cxn>
                <a:cxn ang="0">
                  <a:pos x="8" y="94"/>
                </a:cxn>
                <a:cxn ang="0">
                  <a:pos x="6" y="119"/>
                </a:cxn>
                <a:cxn ang="0">
                  <a:pos x="0" y="149"/>
                </a:cxn>
                <a:cxn ang="0">
                  <a:pos x="8" y="183"/>
                </a:cxn>
                <a:cxn ang="0">
                  <a:pos x="10" y="217"/>
                </a:cxn>
                <a:cxn ang="0">
                  <a:pos x="36" y="245"/>
                </a:cxn>
                <a:cxn ang="0">
                  <a:pos x="57" y="257"/>
                </a:cxn>
                <a:cxn ang="0">
                  <a:pos x="55" y="223"/>
                </a:cxn>
                <a:cxn ang="0">
                  <a:pos x="57" y="191"/>
                </a:cxn>
                <a:cxn ang="0">
                  <a:pos x="80" y="187"/>
                </a:cxn>
                <a:cxn ang="0">
                  <a:pos x="102" y="210"/>
                </a:cxn>
                <a:cxn ang="0">
                  <a:pos x="127" y="219"/>
                </a:cxn>
                <a:cxn ang="0">
                  <a:pos x="140" y="187"/>
                </a:cxn>
                <a:cxn ang="0">
                  <a:pos x="157" y="160"/>
                </a:cxn>
                <a:cxn ang="0">
                  <a:pos x="155" y="140"/>
                </a:cxn>
                <a:cxn ang="0">
                  <a:pos x="150" y="128"/>
                </a:cxn>
                <a:cxn ang="0">
                  <a:pos x="144" y="109"/>
                </a:cxn>
                <a:cxn ang="0">
                  <a:pos x="127" y="87"/>
                </a:cxn>
                <a:cxn ang="0">
                  <a:pos x="127" y="60"/>
                </a:cxn>
                <a:cxn ang="0">
                  <a:pos x="133" y="39"/>
                </a:cxn>
                <a:cxn ang="0">
                  <a:pos x="127" y="28"/>
                </a:cxn>
                <a:cxn ang="0">
                  <a:pos x="154" y="24"/>
                </a:cxn>
                <a:cxn ang="0">
                  <a:pos x="176" y="26"/>
                </a:cxn>
                <a:cxn ang="0">
                  <a:pos x="186" y="28"/>
                </a:cxn>
                <a:cxn ang="0">
                  <a:pos x="193" y="32"/>
                </a:cxn>
                <a:cxn ang="0">
                  <a:pos x="205" y="38"/>
                </a:cxn>
                <a:cxn ang="0">
                  <a:pos x="218" y="39"/>
                </a:cxn>
                <a:cxn ang="0">
                  <a:pos x="227" y="38"/>
                </a:cxn>
                <a:cxn ang="0">
                  <a:pos x="243" y="38"/>
                </a:cxn>
              </a:cxnLst>
              <a:rect l="0" t="0" r="r" b="b"/>
              <a:pathLst>
                <a:path w="271" h="259">
                  <a:moveTo>
                    <a:pt x="243" y="38"/>
                  </a:moveTo>
                  <a:lnTo>
                    <a:pt x="248" y="39"/>
                  </a:lnTo>
                  <a:lnTo>
                    <a:pt x="254" y="41"/>
                  </a:lnTo>
                  <a:lnTo>
                    <a:pt x="260" y="45"/>
                  </a:lnTo>
                  <a:lnTo>
                    <a:pt x="265" y="51"/>
                  </a:lnTo>
                  <a:lnTo>
                    <a:pt x="267" y="53"/>
                  </a:lnTo>
                  <a:lnTo>
                    <a:pt x="269" y="55"/>
                  </a:lnTo>
                  <a:lnTo>
                    <a:pt x="271" y="57"/>
                  </a:lnTo>
                  <a:lnTo>
                    <a:pt x="271" y="57"/>
                  </a:lnTo>
                  <a:lnTo>
                    <a:pt x="271" y="53"/>
                  </a:lnTo>
                  <a:lnTo>
                    <a:pt x="269" y="49"/>
                  </a:lnTo>
                  <a:lnTo>
                    <a:pt x="265" y="47"/>
                  </a:lnTo>
                  <a:lnTo>
                    <a:pt x="265" y="43"/>
                  </a:lnTo>
                  <a:lnTo>
                    <a:pt x="263" y="39"/>
                  </a:lnTo>
                  <a:lnTo>
                    <a:pt x="261" y="36"/>
                  </a:lnTo>
                  <a:lnTo>
                    <a:pt x="258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4" y="34"/>
                  </a:lnTo>
                  <a:lnTo>
                    <a:pt x="239" y="32"/>
                  </a:lnTo>
                  <a:lnTo>
                    <a:pt x="235" y="30"/>
                  </a:lnTo>
                  <a:lnTo>
                    <a:pt x="229" y="28"/>
                  </a:lnTo>
                  <a:lnTo>
                    <a:pt x="224" y="26"/>
                  </a:lnTo>
                  <a:lnTo>
                    <a:pt x="216" y="24"/>
                  </a:lnTo>
                  <a:lnTo>
                    <a:pt x="210" y="26"/>
                  </a:lnTo>
                  <a:lnTo>
                    <a:pt x="205" y="26"/>
                  </a:lnTo>
                  <a:lnTo>
                    <a:pt x="195" y="22"/>
                  </a:lnTo>
                  <a:lnTo>
                    <a:pt x="186" y="21"/>
                  </a:lnTo>
                  <a:lnTo>
                    <a:pt x="180" y="19"/>
                  </a:lnTo>
                  <a:lnTo>
                    <a:pt x="180" y="13"/>
                  </a:lnTo>
                  <a:lnTo>
                    <a:pt x="176" y="7"/>
                  </a:lnTo>
                  <a:lnTo>
                    <a:pt x="171" y="5"/>
                  </a:lnTo>
                  <a:lnTo>
                    <a:pt x="163" y="4"/>
                  </a:lnTo>
                  <a:lnTo>
                    <a:pt x="155" y="2"/>
                  </a:lnTo>
                  <a:lnTo>
                    <a:pt x="148" y="2"/>
                  </a:lnTo>
                  <a:lnTo>
                    <a:pt x="140" y="2"/>
                  </a:lnTo>
                  <a:lnTo>
                    <a:pt x="133" y="4"/>
                  </a:lnTo>
                  <a:lnTo>
                    <a:pt x="129" y="5"/>
                  </a:lnTo>
                  <a:lnTo>
                    <a:pt x="127" y="4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6" y="2"/>
                  </a:lnTo>
                  <a:lnTo>
                    <a:pt x="108" y="4"/>
                  </a:lnTo>
                  <a:lnTo>
                    <a:pt x="100" y="4"/>
                  </a:lnTo>
                  <a:lnTo>
                    <a:pt x="93" y="4"/>
                  </a:lnTo>
                  <a:lnTo>
                    <a:pt x="87" y="4"/>
                  </a:lnTo>
                  <a:lnTo>
                    <a:pt x="78" y="9"/>
                  </a:lnTo>
                  <a:lnTo>
                    <a:pt x="64" y="15"/>
                  </a:lnTo>
                  <a:lnTo>
                    <a:pt x="42" y="19"/>
                  </a:lnTo>
                  <a:lnTo>
                    <a:pt x="28" y="26"/>
                  </a:lnTo>
                  <a:lnTo>
                    <a:pt x="19" y="43"/>
                  </a:lnTo>
                  <a:lnTo>
                    <a:pt x="15" y="64"/>
                  </a:lnTo>
                  <a:lnTo>
                    <a:pt x="11" y="75"/>
                  </a:lnTo>
                  <a:lnTo>
                    <a:pt x="10" y="81"/>
                  </a:lnTo>
                  <a:lnTo>
                    <a:pt x="8" y="87"/>
                  </a:lnTo>
                  <a:lnTo>
                    <a:pt x="8" y="92"/>
                  </a:lnTo>
                  <a:lnTo>
                    <a:pt x="8" y="94"/>
                  </a:lnTo>
                  <a:lnTo>
                    <a:pt x="10" y="102"/>
                  </a:lnTo>
                  <a:lnTo>
                    <a:pt x="10" y="109"/>
                  </a:lnTo>
                  <a:lnTo>
                    <a:pt x="6" y="119"/>
                  </a:lnTo>
                  <a:lnTo>
                    <a:pt x="2" y="126"/>
                  </a:lnTo>
                  <a:lnTo>
                    <a:pt x="0" y="136"/>
                  </a:lnTo>
                  <a:lnTo>
                    <a:pt x="0" y="149"/>
                  </a:lnTo>
                  <a:lnTo>
                    <a:pt x="4" y="162"/>
                  </a:lnTo>
                  <a:lnTo>
                    <a:pt x="8" y="176"/>
                  </a:lnTo>
                  <a:lnTo>
                    <a:pt x="8" y="183"/>
                  </a:lnTo>
                  <a:lnTo>
                    <a:pt x="8" y="189"/>
                  </a:lnTo>
                  <a:lnTo>
                    <a:pt x="6" y="198"/>
                  </a:lnTo>
                  <a:lnTo>
                    <a:pt x="10" y="217"/>
                  </a:lnTo>
                  <a:lnTo>
                    <a:pt x="17" y="228"/>
                  </a:lnTo>
                  <a:lnTo>
                    <a:pt x="27" y="238"/>
                  </a:lnTo>
                  <a:lnTo>
                    <a:pt x="36" y="245"/>
                  </a:lnTo>
                  <a:lnTo>
                    <a:pt x="40" y="253"/>
                  </a:lnTo>
                  <a:lnTo>
                    <a:pt x="49" y="259"/>
                  </a:lnTo>
                  <a:lnTo>
                    <a:pt x="57" y="257"/>
                  </a:lnTo>
                  <a:lnTo>
                    <a:pt x="61" y="249"/>
                  </a:lnTo>
                  <a:lnTo>
                    <a:pt x="61" y="234"/>
                  </a:lnTo>
                  <a:lnTo>
                    <a:pt x="55" y="223"/>
                  </a:lnTo>
                  <a:lnTo>
                    <a:pt x="51" y="211"/>
                  </a:lnTo>
                  <a:lnTo>
                    <a:pt x="53" y="200"/>
                  </a:lnTo>
                  <a:lnTo>
                    <a:pt x="57" y="191"/>
                  </a:lnTo>
                  <a:lnTo>
                    <a:pt x="63" y="185"/>
                  </a:lnTo>
                  <a:lnTo>
                    <a:pt x="72" y="185"/>
                  </a:lnTo>
                  <a:lnTo>
                    <a:pt x="80" y="187"/>
                  </a:lnTo>
                  <a:lnTo>
                    <a:pt x="91" y="191"/>
                  </a:lnTo>
                  <a:lnTo>
                    <a:pt x="97" y="198"/>
                  </a:lnTo>
                  <a:lnTo>
                    <a:pt x="102" y="210"/>
                  </a:lnTo>
                  <a:lnTo>
                    <a:pt x="110" y="219"/>
                  </a:lnTo>
                  <a:lnTo>
                    <a:pt x="119" y="223"/>
                  </a:lnTo>
                  <a:lnTo>
                    <a:pt x="127" y="219"/>
                  </a:lnTo>
                  <a:lnTo>
                    <a:pt x="135" y="208"/>
                  </a:lnTo>
                  <a:lnTo>
                    <a:pt x="138" y="196"/>
                  </a:lnTo>
                  <a:lnTo>
                    <a:pt x="140" y="187"/>
                  </a:lnTo>
                  <a:lnTo>
                    <a:pt x="148" y="177"/>
                  </a:lnTo>
                  <a:lnTo>
                    <a:pt x="154" y="170"/>
                  </a:lnTo>
                  <a:lnTo>
                    <a:pt x="157" y="160"/>
                  </a:lnTo>
                  <a:lnTo>
                    <a:pt x="159" y="151"/>
                  </a:lnTo>
                  <a:lnTo>
                    <a:pt x="159" y="145"/>
                  </a:lnTo>
                  <a:lnTo>
                    <a:pt x="155" y="140"/>
                  </a:lnTo>
                  <a:lnTo>
                    <a:pt x="152" y="136"/>
                  </a:lnTo>
                  <a:lnTo>
                    <a:pt x="150" y="132"/>
                  </a:lnTo>
                  <a:lnTo>
                    <a:pt x="150" y="128"/>
                  </a:lnTo>
                  <a:lnTo>
                    <a:pt x="150" y="123"/>
                  </a:lnTo>
                  <a:lnTo>
                    <a:pt x="148" y="117"/>
                  </a:lnTo>
                  <a:lnTo>
                    <a:pt x="144" y="109"/>
                  </a:lnTo>
                  <a:lnTo>
                    <a:pt x="138" y="104"/>
                  </a:lnTo>
                  <a:lnTo>
                    <a:pt x="133" y="96"/>
                  </a:lnTo>
                  <a:lnTo>
                    <a:pt x="127" y="87"/>
                  </a:lnTo>
                  <a:lnTo>
                    <a:pt x="125" y="75"/>
                  </a:lnTo>
                  <a:lnTo>
                    <a:pt x="125" y="70"/>
                  </a:lnTo>
                  <a:lnTo>
                    <a:pt x="127" y="60"/>
                  </a:lnTo>
                  <a:lnTo>
                    <a:pt x="131" y="51"/>
                  </a:lnTo>
                  <a:lnTo>
                    <a:pt x="133" y="43"/>
                  </a:lnTo>
                  <a:lnTo>
                    <a:pt x="133" y="39"/>
                  </a:lnTo>
                  <a:lnTo>
                    <a:pt x="133" y="34"/>
                  </a:lnTo>
                  <a:lnTo>
                    <a:pt x="131" y="30"/>
                  </a:lnTo>
                  <a:lnTo>
                    <a:pt x="127" y="28"/>
                  </a:lnTo>
                  <a:lnTo>
                    <a:pt x="129" y="24"/>
                  </a:lnTo>
                  <a:lnTo>
                    <a:pt x="140" y="24"/>
                  </a:lnTo>
                  <a:lnTo>
                    <a:pt x="154" y="24"/>
                  </a:lnTo>
                  <a:lnTo>
                    <a:pt x="165" y="26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6" y="28"/>
                  </a:lnTo>
                  <a:lnTo>
                    <a:pt x="188" y="28"/>
                  </a:lnTo>
                  <a:lnTo>
                    <a:pt x="191" y="30"/>
                  </a:lnTo>
                  <a:lnTo>
                    <a:pt x="193" y="32"/>
                  </a:lnTo>
                  <a:lnTo>
                    <a:pt x="197" y="36"/>
                  </a:lnTo>
                  <a:lnTo>
                    <a:pt x="201" y="38"/>
                  </a:lnTo>
                  <a:lnTo>
                    <a:pt x="205" y="38"/>
                  </a:lnTo>
                  <a:lnTo>
                    <a:pt x="212" y="39"/>
                  </a:lnTo>
                  <a:lnTo>
                    <a:pt x="216" y="39"/>
                  </a:lnTo>
                  <a:lnTo>
                    <a:pt x="218" y="39"/>
                  </a:lnTo>
                  <a:lnTo>
                    <a:pt x="222" y="39"/>
                  </a:lnTo>
                  <a:lnTo>
                    <a:pt x="224" y="39"/>
                  </a:lnTo>
                  <a:lnTo>
                    <a:pt x="227" y="38"/>
                  </a:lnTo>
                  <a:lnTo>
                    <a:pt x="233" y="38"/>
                  </a:lnTo>
                  <a:lnTo>
                    <a:pt x="239" y="38"/>
                  </a:lnTo>
                  <a:lnTo>
                    <a:pt x="243" y="38"/>
                  </a:lnTo>
                  <a:close/>
                </a:path>
              </a:pathLst>
            </a:custGeom>
            <a:solidFill>
              <a:srgbClr val="33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2503" y="3160"/>
              <a:ext cx="379" cy="535"/>
            </a:xfrm>
            <a:custGeom>
              <a:avLst/>
              <a:gdLst/>
              <a:ahLst/>
              <a:cxnLst>
                <a:cxn ang="0">
                  <a:pos x="368" y="19"/>
                </a:cxn>
                <a:cxn ang="0">
                  <a:pos x="356" y="34"/>
                </a:cxn>
                <a:cxn ang="0">
                  <a:pos x="347" y="39"/>
                </a:cxn>
                <a:cxn ang="0">
                  <a:pos x="328" y="51"/>
                </a:cxn>
                <a:cxn ang="0">
                  <a:pos x="318" y="51"/>
                </a:cxn>
                <a:cxn ang="0">
                  <a:pos x="313" y="43"/>
                </a:cxn>
                <a:cxn ang="0">
                  <a:pos x="301" y="47"/>
                </a:cxn>
                <a:cxn ang="0">
                  <a:pos x="279" y="53"/>
                </a:cxn>
                <a:cxn ang="0">
                  <a:pos x="258" y="60"/>
                </a:cxn>
                <a:cxn ang="0">
                  <a:pos x="226" y="68"/>
                </a:cxn>
                <a:cxn ang="0">
                  <a:pos x="210" y="75"/>
                </a:cxn>
                <a:cxn ang="0">
                  <a:pos x="195" y="83"/>
                </a:cxn>
                <a:cxn ang="0">
                  <a:pos x="186" y="89"/>
                </a:cxn>
                <a:cxn ang="0">
                  <a:pos x="176" y="96"/>
                </a:cxn>
                <a:cxn ang="0">
                  <a:pos x="165" y="92"/>
                </a:cxn>
                <a:cxn ang="0">
                  <a:pos x="148" y="89"/>
                </a:cxn>
                <a:cxn ang="0">
                  <a:pos x="138" y="106"/>
                </a:cxn>
                <a:cxn ang="0">
                  <a:pos x="131" y="147"/>
                </a:cxn>
                <a:cxn ang="0">
                  <a:pos x="131" y="177"/>
                </a:cxn>
                <a:cxn ang="0">
                  <a:pos x="104" y="219"/>
                </a:cxn>
                <a:cxn ang="0">
                  <a:pos x="85" y="259"/>
                </a:cxn>
                <a:cxn ang="0">
                  <a:pos x="59" y="315"/>
                </a:cxn>
                <a:cxn ang="0">
                  <a:pos x="44" y="366"/>
                </a:cxn>
                <a:cxn ang="0">
                  <a:pos x="10" y="465"/>
                </a:cxn>
                <a:cxn ang="0">
                  <a:pos x="0" y="484"/>
                </a:cxn>
                <a:cxn ang="0">
                  <a:pos x="6" y="389"/>
                </a:cxn>
                <a:cxn ang="0">
                  <a:pos x="27" y="321"/>
                </a:cxn>
                <a:cxn ang="0">
                  <a:pos x="55" y="255"/>
                </a:cxn>
                <a:cxn ang="0">
                  <a:pos x="84" y="191"/>
                </a:cxn>
                <a:cxn ang="0">
                  <a:pos x="104" y="145"/>
                </a:cxn>
                <a:cxn ang="0">
                  <a:pos x="116" y="113"/>
                </a:cxn>
                <a:cxn ang="0">
                  <a:pos x="142" y="75"/>
                </a:cxn>
                <a:cxn ang="0">
                  <a:pos x="169" y="68"/>
                </a:cxn>
                <a:cxn ang="0">
                  <a:pos x="193" y="62"/>
                </a:cxn>
                <a:cxn ang="0">
                  <a:pos x="214" y="53"/>
                </a:cxn>
                <a:cxn ang="0">
                  <a:pos x="233" y="43"/>
                </a:cxn>
                <a:cxn ang="0">
                  <a:pos x="248" y="36"/>
                </a:cxn>
                <a:cxn ang="0">
                  <a:pos x="269" y="32"/>
                </a:cxn>
                <a:cxn ang="0">
                  <a:pos x="288" y="28"/>
                </a:cxn>
                <a:cxn ang="0">
                  <a:pos x="307" y="26"/>
                </a:cxn>
                <a:cxn ang="0">
                  <a:pos x="320" y="19"/>
                </a:cxn>
                <a:cxn ang="0">
                  <a:pos x="341" y="9"/>
                </a:cxn>
                <a:cxn ang="0">
                  <a:pos x="364" y="2"/>
                </a:cxn>
                <a:cxn ang="0">
                  <a:pos x="377" y="2"/>
                </a:cxn>
              </a:cxnLst>
              <a:rect l="0" t="0" r="r" b="b"/>
              <a:pathLst>
                <a:path w="379" h="535">
                  <a:moveTo>
                    <a:pt x="379" y="5"/>
                  </a:moveTo>
                  <a:lnTo>
                    <a:pt x="368" y="19"/>
                  </a:lnTo>
                  <a:lnTo>
                    <a:pt x="362" y="28"/>
                  </a:lnTo>
                  <a:lnTo>
                    <a:pt x="356" y="34"/>
                  </a:lnTo>
                  <a:lnTo>
                    <a:pt x="354" y="36"/>
                  </a:lnTo>
                  <a:lnTo>
                    <a:pt x="347" y="39"/>
                  </a:lnTo>
                  <a:lnTo>
                    <a:pt x="337" y="47"/>
                  </a:lnTo>
                  <a:lnTo>
                    <a:pt x="328" y="51"/>
                  </a:lnTo>
                  <a:lnTo>
                    <a:pt x="322" y="53"/>
                  </a:lnTo>
                  <a:lnTo>
                    <a:pt x="318" y="51"/>
                  </a:lnTo>
                  <a:lnTo>
                    <a:pt x="317" y="47"/>
                  </a:lnTo>
                  <a:lnTo>
                    <a:pt x="313" y="43"/>
                  </a:lnTo>
                  <a:lnTo>
                    <a:pt x="311" y="39"/>
                  </a:lnTo>
                  <a:lnTo>
                    <a:pt x="301" y="47"/>
                  </a:lnTo>
                  <a:lnTo>
                    <a:pt x="290" y="51"/>
                  </a:lnTo>
                  <a:lnTo>
                    <a:pt x="279" y="53"/>
                  </a:lnTo>
                  <a:lnTo>
                    <a:pt x="269" y="56"/>
                  </a:lnTo>
                  <a:lnTo>
                    <a:pt x="258" y="60"/>
                  </a:lnTo>
                  <a:lnTo>
                    <a:pt x="241" y="64"/>
                  </a:lnTo>
                  <a:lnTo>
                    <a:pt x="226" y="68"/>
                  </a:lnTo>
                  <a:lnTo>
                    <a:pt x="216" y="72"/>
                  </a:lnTo>
                  <a:lnTo>
                    <a:pt x="210" y="75"/>
                  </a:lnTo>
                  <a:lnTo>
                    <a:pt x="203" y="79"/>
                  </a:lnTo>
                  <a:lnTo>
                    <a:pt x="195" y="83"/>
                  </a:lnTo>
                  <a:lnTo>
                    <a:pt x="190" y="87"/>
                  </a:lnTo>
                  <a:lnTo>
                    <a:pt x="186" y="89"/>
                  </a:lnTo>
                  <a:lnTo>
                    <a:pt x="182" y="92"/>
                  </a:lnTo>
                  <a:lnTo>
                    <a:pt x="176" y="96"/>
                  </a:lnTo>
                  <a:lnTo>
                    <a:pt x="173" y="100"/>
                  </a:lnTo>
                  <a:lnTo>
                    <a:pt x="165" y="92"/>
                  </a:lnTo>
                  <a:lnTo>
                    <a:pt x="157" y="89"/>
                  </a:lnTo>
                  <a:lnTo>
                    <a:pt x="148" y="89"/>
                  </a:lnTo>
                  <a:lnTo>
                    <a:pt x="140" y="89"/>
                  </a:lnTo>
                  <a:lnTo>
                    <a:pt x="138" y="106"/>
                  </a:lnTo>
                  <a:lnTo>
                    <a:pt x="135" y="126"/>
                  </a:lnTo>
                  <a:lnTo>
                    <a:pt x="131" y="147"/>
                  </a:lnTo>
                  <a:lnTo>
                    <a:pt x="133" y="162"/>
                  </a:lnTo>
                  <a:lnTo>
                    <a:pt x="131" y="177"/>
                  </a:lnTo>
                  <a:lnTo>
                    <a:pt x="118" y="198"/>
                  </a:lnTo>
                  <a:lnTo>
                    <a:pt x="104" y="219"/>
                  </a:lnTo>
                  <a:lnTo>
                    <a:pt x="97" y="234"/>
                  </a:lnTo>
                  <a:lnTo>
                    <a:pt x="85" y="259"/>
                  </a:lnTo>
                  <a:lnTo>
                    <a:pt x="72" y="287"/>
                  </a:lnTo>
                  <a:lnTo>
                    <a:pt x="59" y="315"/>
                  </a:lnTo>
                  <a:lnTo>
                    <a:pt x="53" y="334"/>
                  </a:lnTo>
                  <a:lnTo>
                    <a:pt x="44" y="366"/>
                  </a:lnTo>
                  <a:lnTo>
                    <a:pt x="27" y="410"/>
                  </a:lnTo>
                  <a:lnTo>
                    <a:pt x="10" y="465"/>
                  </a:lnTo>
                  <a:lnTo>
                    <a:pt x="0" y="535"/>
                  </a:lnTo>
                  <a:lnTo>
                    <a:pt x="0" y="484"/>
                  </a:lnTo>
                  <a:lnTo>
                    <a:pt x="2" y="434"/>
                  </a:lnTo>
                  <a:lnTo>
                    <a:pt x="6" y="389"/>
                  </a:lnTo>
                  <a:lnTo>
                    <a:pt x="15" y="353"/>
                  </a:lnTo>
                  <a:lnTo>
                    <a:pt x="27" y="321"/>
                  </a:lnTo>
                  <a:lnTo>
                    <a:pt x="42" y="289"/>
                  </a:lnTo>
                  <a:lnTo>
                    <a:pt x="55" y="255"/>
                  </a:lnTo>
                  <a:lnTo>
                    <a:pt x="70" y="221"/>
                  </a:lnTo>
                  <a:lnTo>
                    <a:pt x="84" y="191"/>
                  </a:lnTo>
                  <a:lnTo>
                    <a:pt x="95" y="164"/>
                  </a:lnTo>
                  <a:lnTo>
                    <a:pt x="104" y="145"/>
                  </a:lnTo>
                  <a:lnTo>
                    <a:pt x="108" y="132"/>
                  </a:lnTo>
                  <a:lnTo>
                    <a:pt x="116" y="113"/>
                  </a:lnTo>
                  <a:lnTo>
                    <a:pt x="127" y="90"/>
                  </a:lnTo>
                  <a:lnTo>
                    <a:pt x="142" y="75"/>
                  </a:lnTo>
                  <a:lnTo>
                    <a:pt x="155" y="68"/>
                  </a:lnTo>
                  <a:lnTo>
                    <a:pt x="169" y="68"/>
                  </a:lnTo>
                  <a:lnTo>
                    <a:pt x="180" y="64"/>
                  </a:lnTo>
                  <a:lnTo>
                    <a:pt x="193" y="62"/>
                  </a:lnTo>
                  <a:lnTo>
                    <a:pt x="205" y="56"/>
                  </a:lnTo>
                  <a:lnTo>
                    <a:pt x="214" y="53"/>
                  </a:lnTo>
                  <a:lnTo>
                    <a:pt x="224" y="47"/>
                  </a:lnTo>
                  <a:lnTo>
                    <a:pt x="233" y="43"/>
                  </a:lnTo>
                  <a:lnTo>
                    <a:pt x="241" y="39"/>
                  </a:lnTo>
                  <a:lnTo>
                    <a:pt x="248" y="36"/>
                  </a:lnTo>
                  <a:lnTo>
                    <a:pt x="258" y="34"/>
                  </a:lnTo>
                  <a:lnTo>
                    <a:pt x="269" y="32"/>
                  </a:lnTo>
                  <a:lnTo>
                    <a:pt x="279" y="30"/>
                  </a:lnTo>
                  <a:lnTo>
                    <a:pt x="288" y="28"/>
                  </a:lnTo>
                  <a:lnTo>
                    <a:pt x="298" y="28"/>
                  </a:lnTo>
                  <a:lnTo>
                    <a:pt x="307" y="26"/>
                  </a:lnTo>
                  <a:lnTo>
                    <a:pt x="313" y="22"/>
                  </a:lnTo>
                  <a:lnTo>
                    <a:pt x="320" y="19"/>
                  </a:lnTo>
                  <a:lnTo>
                    <a:pt x="330" y="15"/>
                  </a:lnTo>
                  <a:lnTo>
                    <a:pt x="341" y="9"/>
                  </a:lnTo>
                  <a:lnTo>
                    <a:pt x="353" y="5"/>
                  </a:lnTo>
                  <a:lnTo>
                    <a:pt x="364" y="2"/>
                  </a:lnTo>
                  <a:lnTo>
                    <a:pt x="373" y="0"/>
                  </a:lnTo>
                  <a:lnTo>
                    <a:pt x="377" y="2"/>
                  </a:lnTo>
                  <a:lnTo>
                    <a:pt x="379" y="5"/>
                  </a:lnTo>
                  <a:close/>
                </a:path>
              </a:pathLst>
            </a:custGeom>
            <a:solidFill>
              <a:srgbClr val="BFA07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094" y="3249"/>
              <a:ext cx="212" cy="153"/>
            </a:xfrm>
            <a:custGeom>
              <a:avLst/>
              <a:gdLst/>
              <a:ahLst/>
              <a:cxnLst>
                <a:cxn ang="0">
                  <a:pos x="212" y="153"/>
                </a:cxn>
                <a:cxn ang="0">
                  <a:pos x="210" y="141"/>
                </a:cxn>
                <a:cxn ang="0">
                  <a:pos x="205" y="132"/>
                </a:cxn>
                <a:cxn ang="0">
                  <a:pos x="197" y="124"/>
                </a:cxn>
                <a:cxn ang="0">
                  <a:pos x="188" y="115"/>
                </a:cxn>
                <a:cxn ang="0">
                  <a:pos x="178" y="107"/>
                </a:cxn>
                <a:cxn ang="0">
                  <a:pos x="161" y="100"/>
                </a:cxn>
                <a:cxn ang="0">
                  <a:pos x="137" y="88"/>
                </a:cxn>
                <a:cxn ang="0">
                  <a:pos x="110" y="77"/>
                </a:cxn>
                <a:cxn ang="0">
                  <a:pos x="84" y="66"/>
                </a:cxn>
                <a:cxn ang="0">
                  <a:pos x="61" y="56"/>
                </a:cxn>
                <a:cxn ang="0">
                  <a:pos x="42" y="49"/>
                </a:cxn>
                <a:cxn ang="0">
                  <a:pos x="32" y="45"/>
                </a:cxn>
                <a:cxn ang="0">
                  <a:pos x="29" y="45"/>
                </a:cxn>
                <a:cxn ang="0">
                  <a:pos x="27" y="45"/>
                </a:cxn>
                <a:cxn ang="0">
                  <a:pos x="25" y="49"/>
                </a:cxn>
                <a:cxn ang="0">
                  <a:pos x="23" y="54"/>
                </a:cxn>
                <a:cxn ang="0">
                  <a:pos x="15" y="37"/>
                </a:cxn>
                <a:cxn ang="0">
                  <a:pos x="10" y="18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8" y="1"/>
                </a:cxn>
                <a:cxn ang="0">
                  <a:pos x="13" y="1"/>
                </a:cxn>
                <a:cxn ang="0">
                  <a:pos x="21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4" y="7"/>
                </a:cxn>
                <a:cxn ang="0">
                  <a:pos x="42" y="15"/>
                </a:cxn>
                <a:cxn ang="0">
                  <a:pos x="51" y="22"/>
                </a:cxn>
                <a:cxn ang="0">
                  <a:pos x="61" y="28"/>
                </a:cxn>
                <a:cxn ang="0">
                  <a:pos x="68" y="34"/>
                </a:cxn>
                <a:cxn ang="0">
                  <a:pos x="76" y="37"/>
                </a:cxn>
                <a:cxn ang="0">
                  <a:pos x="82" y="41"/>
                </a:cxn>
                <a:cxn ang="0">
                  <a:pos x="85" y="43"/>
                </a:cxn>
                <a:cxn ang="0">
                  <a:pos x="93" y="47"/>
                </a:cxn>
                <a:cxn ang="0">
                  <a:pos x="106" y="54"/>
                </a:cxn>
                <a:cxn ang="0">
                  <a:pos x="121" y="64"/>
                </a:cxn>
                <a:cxn ang="0">
                  <a:pos x="138" y="75"/>
                </a:cxn>
                <a:cxn ang="0">
                  <a:pos x="157" y="86"/>
                </a:cxn>
                <a:cxn ang="0">
                  <a:pos x="173" y="98"/>
                </a:cxn>
                <a:cxn ang="0">
                  <a:pos x="184" y="107"/>
                </a:cxn>
                <a:cxn ang="0">
                  <a:pos x="192" y="115"/>
                </a:cxn>
                <a:cxn ang="0">
                  <a:pos x="199" y="124"/>
                </a:cxn>
                <a:cxn ang="0">
                  <a:pos x="207" y="132"/>
                </a:cxn>
                <a:cxn ang="0">
                  <a:pos x="210" y="141"/>
                </a:cxn>
                <a:cxn ang="0">
                  <a:pos x="212" y="153"/>
                </a:cxn>
              </a:cxnLst>
              <a:rect l="0" t="0" r="r" b="b"/>
              <a:pathLst>
                <a:path w="212" h="153">
                  <a:moveTo>
                    <a:pt x="212" y="153"/>
                  </a:moveTo>
                  <a:lnTo>
                    <a:pt x="210" y="141"/>
                  </a:lnTo>
                  <a:lnTo>
                    <a:pt x="205" y="132"/>
                  </a:lnTo>
                  <a:lnTo>
                    <a:pt x="197" y="124"/>
                  </a:lnTo>
                  <a:lnTo>
                    <a:pt x="188" y="115"/>
                  </a:lnTo>
                  <a:lnTo>
                    <a:pt x="178" y="107"/>
                  </a:lnTo>
                  <a:lnTo>
                    <a:pt x="161" y="100"/>
                  </a:lnTo>
                  <a:lnTo>
                    <a:pt x="137" y="88"/>
                  </a:lnTo>
                  <a:lnTo>
                    <a:pt x="110" y="77"/>
                  </a:lnTo>
                  <a:lnTo>
                    <a:pt x="84" y="66"/>
                  </a:lnTo>
                  <a:lnTo>
                    <a:pt x="61" y="56"/>
                  </a:lnTo>
                  <a:lnTo>
                    <a:pt x="42" y="49"/>
                  </a:lnTo>
                  <a:lnTo>
                    <a:pt x="32" y="45"/>
                  </a:lnTo>
                  <a:lnTo>
                    <a:pt x="29" y="45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3" y="54"/>
                  </a:lnTo>
                  <a:lnTo>
                    <a:pt x="15" y="37"/>
                  </a:lnTo>
                  <a:lnTo>
                    <a:pt x="10" y="18"/>
                  </a:lnTo>
                  <a:lnTo>
                    <a:pt x="4" y="5"/>
                  </a:lnTo>
                  <a:lnTo>
                    <a:pt x="0" y="1"/>
                  </a:lnTo>
                  <a:lnTo>
                    <a:pt x="2" y="1"/>
                  </a:lnTo>
                  <a:lnTo>
                    <a:pt x="8" y="1"/>
                  </a:lnTo>
                  <a:lnTo>
                    <a:pt x="13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34" y="7"/>
                  </a:lnTo>
                  <a:lnTo>
                    <a:pt x="42" y="15"/>
                  </a:lnTo>
                  <a:lnTo>
                    <a:pt x="51" y="22"/>
                  </a:lnTo>
                  <a:lnTo>
                    <a:pt x="61" y="28"/>
                  </a:lnTo>
                  <a:lnTo>
                    <a:pt x="68" y="34"/>
                  </a:lnTo>
                  <a:lnTo>
                    <a:pt x="76" y="37"/>
                  </a:lnTo>
                  <a:lnTo>
                    <a:pt x="82" y="41"/>
                  </a:lnTo>
                  <a:lnTo>
                    <a:pt x="85" y="43"/>
                  </a:lnTo>
                  <a:lnTo>
                    <a:pt x="93" y="47"/>
                  </a:lnTo>
                  <a:lnTo>
                    <a:pt x="106" y="54"/>
                  </a:lnTo>
                  <a:lnTo>
                    <a:pt x="121" y="64"/>
                  </a:lnTo>
                  <a:lnTo>
                    <a:pt x="138" y="75"/>
                  </a:lnTo>
                  <a:lnTo>
                    <a:pt x="157" y="86"/>
                  </a:lnTo>
                  <a:lnTo>
                    <a:pt x="173" y="98"/>
                  </a:lnTo>
                  <a:lnTo>
                    <a:pt x="184" y="107"/>
                  </a:lnTo>
                  <a:lnTo>
                    <a:pt x="192" y="115"/>
                  </a:lnTo>
                  <a:lnTo>
                    <a:pt x="199" y="124"/>
                  </a:lnTo>
                  <a:lnTo>
                    <a:pt x="207" y="132"/>
                  </a:lnTo>
                  <a:lnTo>
                    <a:pt x="210" y="141"/>
                  </a:lnTo>
                  <a:lnTo>
                    <a:pt x="212" y="153"/>
                  </a:lnTo>
                  <a:close/>
                </a:path>
              </a:pathLst>
            </a:custGeom>
            <a:solidFill>
              <a:srgbClr val="BFA07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2903" y="2925"/>
              <a:ext cx="256" cy="380"/>
            </a:xfrm>
            <a:custGeom>
              <a:avLst/>
              <a:gdLst/>
              <a:ahLst/>
              <a:cxnLst>
                <a:cxn ang="0">
                  <a:pos x="246" y="244"/>
                </a:cxn>
                <a:cxn ang="0">
                  <a:pos x="239" y="246"/>
                </a:cxn>
                <a:cxn ang="0">
                  <a:pos x="225" y="246"/>
                </a:cxn>
                <a:cxn ang="0">
                  <a:pos x="203" y="254"/>
                </a:cxn>
                <a:cxn ang="0">
                  <a:pos x="191" y="250"/>
                </a:cxn>
                <a:cxn ang="0">
                  <a:pos x="187" y="257"/>
                </a:cxn>
                <a:cxn ang="0">
                  <a:pos x="191" y="257"/>
                </a:cxn>
                <a:cxn ang="0">
                  <a:pos x="204" y="256"/>
                </a:cxn>
                <a:cxn ang="0">
                  <a:pos x="208" y="263"/>
                </a:cxn>
                <a:cxn ang="0">
                  <a:pos x="225" y="267"/>
                </a:cxn>
                <a:cxn ang="0">
                  <a:pos x="246" y="265"/>
                </a:cxn>
                <a:cxn ang="0">
                  <a:pos x="223" y="273"/>
                </a:cxn>
                <a:cxn ang="0">
                  <a:pos x="216" y="282"/>
                </a:cxn>
                <a:cxn ang="0">
                  <a:pos x="216" y="301"/>
                </a:cxn>
                <a:cxn ang="0">
                  <a:pos x="244" y="307"/>
                </a:cxn>
                <a:cxn ang="0">
                  <a:pos x="220" y="324"/>
                </a:cxn>
                <a:cxn ang="0">
                  <a:pos x="199" y="325"/>
                </a:cxn>
                <a:cxn ang="0">
                  <a:pos x="184" y="329"/>
                </a:cxn>
                <a:cxn ang="0">
                  <a:pos x="144" y="335"/>
                </a:cxn>
                <a:cxn ang="0">
                  <a:pos x="119" y="365"/>
                </a:cxn>
                <a:cxn ang="0">
                  <a:pos x="100" y="378"/>
                </a:cxn>
                <a:cxn ang="0">
                  <a:pos x="81" y="371"/>
                </a:cxn>
                <a:cxn ang="0">
                  <a:pos x="47" y="327"/>
                </a:cxn>
                <a:cxn ang="0">
                  <a:pos x="15" y="286"/>
                </a:cxn>
                <a:cxn ang="0">
                  <a:pos x="4" y="257"/>
                </a:cxn>
                <a:cxn ang="0">
                  <a:pos x="9" y="235"/>
                </a:cxn>
                <a:cxn ang="0">
                  <a:pos x="21" y="210"/>
                </a:cxn>
                <a:cxn ang="0">
                  <a:pos x="13" y="176"/>
                </a:cxn>
                <a:cxn ang="0">
                  <a:pos x="32" y="161"/>
                </a:cxn>
                <a:cxn ang="0">
                  <a:pos x="57" y="174"/>
                </a:cxn>
                <a:cxn ang="0">
                  <a:pos x="79" y="199"/>
                </a:cxn>
                <a:cxn ang="0">
                  <a:pos x="98" y="172"/>
                </a:cxn>
                <a:cxn ang="0">
                  <a:pos x="114" y="146"/>
                </a:cxn>
                <a:cxn ang="0">
                  <a:pos x="119" y="121"/>
                </a:cxn>
                <a:cxn ang="0">
                  <a:pos x="110" y="108"/>
                </a:cxn>
                <a:cxn ang="0">
                  <a:pos x="108" y="93"/>
                </a:cxn>
                <a:cxn ang="0">
                  <a:pos x="93" y="72"/>
                </a:cxn>
                <a:cxn ang="0">
                  <a:pos x="85" y="46"/>
                </a:cxn>
                <a:cxn ang="0">
                  <a:pos x="93" y="19"/>
                </a:cxn>
                <a:cxn ang="0">
                  <a:pos x="91" y="6"/>
                </a:cxn>
                <a:cxn ang="0">
                  <a:pos x="100" y="0"/>
                </a:cxn>
                <a:cxn ang="0">
                  <a:pos x="132" y="2"/>
                </a:cxn>
                <a:cxn ang="0">
                  <a:pos x="142" y="2"/>
                </a:cxn>
                <a:cxn ang="0">
                  <a:pos x="151" y="6"/>
                </a:cxn>
                <a:cxn ang="0">
                  <a:pos x="161" y="14"/>
                </a:cxn>
                <a:cxn ang="0">
                  <a:pos x="176" y="15"/>
                </a:cxn>
                <a:cxn ang="0">
                  <a:pos x="184" y="15"/>
                </a:cxn>
                <a:cxn ang="0">
                  <a:pos x="180" y="19"/>
                </a:cxn>
                <a:cxn ang="0">
                  <a:pos x="197" y="42"/>
                </a:cxn>
                <a:cxn ang="0">
                  <a:pos x="208" y="82"/>
                </a:cxn>
                <a:cxn ang="0">
                  <a:pos x="221" y="118"/>
                </a:cxn>
                <a:cxn ang="0">
                  <a:pos x="239" y="146"/>
                </a:cxn>
                <a:cxn ang="0">
                  <a:pos x="240" y="169"/>
                </a:cxn>
                <a:cxn ang="0">
                  <a:pos x="248" y="186"/>
                </a:cxn>
                <a:cxn ang="0">
                  <a:pos x="256" y="220"/>
                </a:cxn>
                <a:cxn ang="0">
                  <a:pos x="233" y="216"/>
                </a:cxn>
                <a:cxn ang="0">
                  <a:pos x="227" y="220"/>
                </a:cxn>
                <a:cxn ang="0">
                  <a:pos x="229" y="221"/>
                </a:cxn>
                <a:cxn ang="0">
                  <a:pos x="239" y="221"/>
                </a:cxn>
                <a:cxn ang="0">
                  <a:pos x="242" y="240"/>
                </a:cxn>
              </a:cxnLst>
              <a:rect l="0" t="0" r="r" b="b"/>
              <a:pathLst>
                <a:path w="256" h="380">
                  <a:moveTo>
                    <a:pt x="248" y="242"/>
                  </a:moveTo>
                  <a:lnTo>
                    <a:pt x="248" y="244"/>
                  </a:lnTo>
                  <a:lnTo>
                    <a:pt x="246" y="244"/>
                  </a:lnTo>
                  <a:lnTo>
                    <a:pt x="244" y="244"/>
                  </a:lnTo>
                  <a:lnTo>
                    <a:pt x="242" y="246"/>
                  </a:lnTo>
                  <a:lnTo>
                    <a:pt x="239" y="246"/>
                  </a:lnTo>
                  <a:lnTo>
                    <a:pt x="235" y="244"/>
                  </a:lnTo>
                  <a:lnTo>
                    <a:pt x="229" y="244"/>
                  </a:lnTo>
                  <a:lnTo>
                    <a:pt x="225" y="246"/>
                  </a:lnTo>
                  <a:lnTo>
                    <a:pt x="220" y="248"/>
                  </a:lnTo>
                  <a:lnTo>
                    <a:pt x="212" y="252"/>
                  </a:lnTo>
                  <a:lnTo>
                    <a:pt x="203" y="254"/>
                  </a:lnTo>
                  <a:lnTo>
                    <a:pt x="193" y="252"/>
                  </a:lnTo>
                  <a:lnTo>
                    <a:pt x="191" y="250"/>
                  </a:lnTo>
                  <a:lnTo>
                    <a:pt x="191" y="250"/>
                  </a:lnTo>
                  <a:lnTo>
                    <a:pt x="191" y="252"/>
                  </a:lnTo>
                  <a:lnTo>
                    <a:pt x="189" y="254"/>
                  </a:lnTo>
                  <a:lnTo>
                    <a:pt x="187" y="257"/>
                  </a:lnTo>
                  <a:lnTo>
                    <a:pt x="187" y="257"/>
                  </a:lnTo>
                  <a:lnTo>
                    <a:pt x="189" y="259"/>
                  </a:lnTo>
                  <a:lnTo>
                    <a:pt x="191" y="257"/>
                  </a:lnTo>
                  <a:lnTo>
                    <a:pt x="195" y="256"/>
                  </a:lnTo>
                  <a:lnTo>
                    <a:pt x="199" y="256"/>
                  </a:lnTo>
                  <a:lnTo>
                    <a:pt x="204" y="256"/>
                  </a:lnTo>
                  <a:lnTo>
                    <a:pt x="208" y="256"/>
                  </a:lnTo>
                  <a:lnTo>
                    <a:pt x="206" y="259"/>
                  </a:lnTo>
                  <a:lnTo>
                    <a:pt x="208" y="263"/>
                  </a:lnTo>
                  <a:lnTo>
                    <a:pt x="214" y="265"/>
                  </a:lnTo>
                  <a:lnTo>
                    <a:pt x="220" y="267"/>
                  </a:lnTo>
                  <a:lnTo>
                    <a:pt x="225" y="267"/>
                  </a:lnTo>
                  <a:lnTo>
                    <a:pt x="233" y="265"/>
                  </a:lnTo>
                  <a:lnTo>
                    <a:pt x="240" y="265"/>
                  </a:lnTo>
                  <a:lnTo>
                    <a:pt x="246" y="265"/>
                  </a:lnTo>
                  <a:lnTo>
                    <a:pt x="242" y="267"/>
                  </a:lnTo>
                  <a:lnTo>
                    <a:pt x="233" y="271"/>
                  </a:lnTo>
                  <a:lnTo>
                    <a:pt x="223" y="273"/>
                  </a:lnTo>
                  <a:lnTo>
                    <a:pt x="220" y="276"/>
                  </a:lnTo>
                  <a:lnTo>
                    <a:pt x="218" y="278"/>
                  </a:lnTo>
                  <a:lnTo>
                    <a:pt x="216" y="282"/>
                  </a:lnTo>
                  <a:lnTo>
                    <a:pt x="214" y="284"/>
                  </a:lnTo>
                  <a:lnTo>
                    <a:pt x="214" y="288"/>
                  </a:lnTo>
                  <a:lnTo>
                    <a:pt x="216" y="301"/>
                  </a:lnTo>
                  <a:lnTo>
                    <a:pt x="223" y="308"/>
                  </a:lnTo>
                  <a:lnTo>
                    <a:pt x="233" y="308"/>
                  </a:lnTo>
                  <a:lnTo>
                    <a:pt x="244" y="307"/>
                  </a:lnTo>
                  <a:lnTo>
                    <a:pt x="237" y="314"/>
                  </a:lnTo>
                  <a:lnTo>
                    <a:pt x="229" y="318"/>
                  </a:lnTo>
                  <a:lnTo>
                    <a:pt x="220" y="324"/>
                  </a:lnTo>
                  <a:lnTo>
                    <a:pt x="212" y="325"/>
                  </a:lnTo>
                  <a:lnTo>
                    <a:pt x="204" y="325"/>
                  </a:lnTo>
                  <a:lnTo>
                    <a:pt x="199" y="325"/>
                  </a:lnTo>
                  <a:lnTo>
                    <a:pt x="193" y="325"/>
                  </a:lnTo>
                  <a:lnTo>
                    <a:pt x="191" y="325"/>
                  </a:lnTo>
                  <a:lnTo>
                    <a:pt x="184" y="329"/>
                  </a:lnTo>
                  <a:lnTo>
                    <a:pt x="170" y="331"/>
                  </a:lnTo>
                  <a:lnTo>
                    <a:pt x="157" y="333"/>
                  </a:lnTo>
                  <a:lnTo>
                    <a:pt x="144" y="335"/>
                  </a:lnTo>
                  <a:lnTo>
                    <a:pt x="136" y="341"/>
                  </a:lnTo>
                  <a:lnTo>
                    <a:pt x="127" y="352"/>
                  </a:lnTo>
                  <a:lnTo>
                    <a:pt x="119" y="365"/>
                  </a:lnTo>
                  <a:lnTo>
                    <a:pt x="114" y="373"/>
                  </a:lnTo>
                  <a:lnTo>
                    <a:pt x="108" y="376"/>
                  </a:lnTo>
                  <a:lnTo>
                    <a:pt x="100" y="378"/>
                  </a:lnTo>
                  <a:lnTo>
                    <a:pt x="93" y="380"/>
                  </a:lnTo>
                  <a:lnTo>
                    <a:pt x="87" y="378"/>
                  </a:lnTo>
                  <a:lnTo>
                    <a:pt x="81" y="371"/>
                  </a:lnTo>
                  <a:lnTo>
                    <a:pt x="72" y="359"/>
                  </a:lnTo>
                  <a:lnTo>
                    <a:pt x="59" y="344"/>
                  </a:lnTo>
                  <a:lnTo>
                    <a:pt x="47" y="327"/>
                  </a:lnTo>
                  <a:lnTo>
                    <a:pt x="34" y="312"/>
                  </a:lnTo>
                  <a:lnTo>
                    <a:pt x="24" y="297"/>
                  </a:lnTo>
                  <a:lnTo>
                    <a:pt x="15" y="286"/>
                  </a:lnTo>
                  <a:lnTo>
                    <a:pt x="11" y="280"/>
                  </a:lnTo>
                  <a:lnTo>
                    <a:pt x="7" y="271"/>
                  </a:lnTo>
                  <a:lnTo>
                    <a:pt x="4" y="257"/>
                  </a:lnTo>
                  <a:lnTo>
                    <a:pt x="2" y="244"/>
                  </a:lnTo>
                  <a:lnTo>
                    <a:pt x="0" y="229"/>
                  </a:lnTo>
                  <a:lnTo>
                    <a:pt x="9" y="235"/>
                  </a:lnTo>
                  <a:lnTo>
                    <a:pt x="17" y="233"/>
                  </a:lnTo>
                  <a:lnTo>
                    <a:pt x="21" y="225"/>
                  </a:lnTo>
                  <a:lnTo>
                    <a:pt x="21" y="210"/>
                  </a:lnTo>
                  <a:lnTo>
                    <a:pt x="15" y="199"/>
                  </a:lnTo>
                  <a:lnTo>
                    <a:pt x="11" y="187"/>
                  </a:lnTo>
                  <a:lnTo>
                    <a:pt x="13" y="176"/>
                  </a:lnTo>
                  <a:lnTo>
                    <a:pt x="17" y="167"/>
                  </a:lnTo>
                  <a:lnTo>
                    <a:pt x="23" y="161"/>
                  </a:lnTo>
                  <a:lnTo>
                    <a:pt x="32" y="161"/>
                  </a:lnTo>
                  <a:lnTo>
                    <a:pt x="40" y="163"/>
                  </a:lnTo>
                  <a:lnTo>
                    <a:pt x="51" y="167"/>
                  </a:lnTo>
                  <a:lnTo>
                    <a:pt x="57" y="174"/>
                  </a:lnTo>
                  <a:lnTo>
                    <a:pt x="62" y="186"/>
                  </a:lnTo>
                  <a:lnTo>
                    <a:pt x="70" y="195"/>
                  </a:lnTo>
                  <a:lnTo>
                    <a:pt x="79" y="199"/>
                  </a:lnTo>
                  <a:lnTo>
                    <a:pt x="87" y="195"/>
                  </a:lnTo>
                  <a:lnTo>
                    <a:pt x="95" y="184"/>
                  </a:lnTo>
                  <a:lnTo>
                    <a:pt x="98" y="172"/>
                  </a:lnTo>
                  <a:lnTo>
                    <a:pt x="100" y="163"/>
                  </a:lnTo>
                  <a:lnTo>
                    <a:pt x="108" y="153"/>
                  </a:lnTo>
                  <a:lnTo>
                    <a:pt x="114" y="146"/>
                  </a:lnTo>
                  <a:lnTo>
                    <a:pt x="117" y="136"/>
                  </a:lnTo>
                  <a:lnTo>
                    <a:pt x="119" y="127"/>
                  </a:lnTo>
                  <a:lnTo>
                    <a:pt x="119" y="121"/>
                  </a:lnTo>
                  <a:lnTo>
                    <a:pt x="115" y="116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10" y="104"/>
                  </a:lnTo>
                  <a:lnTo>
                    <a:pt x="110" y="99"/>
                  </a:lnTo>
                  <a:lnTo>
                    <a:pt x="108" y="93"/>
                  </a:lnTo>
                  <a:lnTo>
                    <a:pt x="104" y="85"/>
                  </a:lnTo>
                  <a:lnTo>
                    <a:pt x="98" y="80"/>
                  </a:lnTo>
                  <a:lnTo>
                    <a:pt x="93" y="72"/>
                  </a:lnTo>
                  <a:lnTo>
                    <a:pt x="87" y="63"/>
                  </a:lnTo>
                  <a:lnTo>
                    <a:pt x="85" y="51"/>
                  </a:lnTo>
                  <a:lnTo>
                    <a:pt x="85" y="46"/>
                  </a:lnTo>
                  <a:lnTo>
                    <a:pt x="87" y="36"/>
                  </a:lnTo>
                  <a:lnTo>
                    <a:pt x="91" y="27"/>
                  </a:lnTo>
                  <a:lnTo>
                    <a:pt x="93" y="19"/>
                  </a:lnTo>
                  <a:lnTo>
                    <a:pt x="93" y="15"/>
                  </a:lnTo>
                  <a:lnTo>
                    <a:pt x="93" y="10"/>
                  </a:lnTo>
                  <a:lnTo>
                    <a:pt x="91" y="6"/>
                  </a:lnTo>
                  <a:lnTo>
                    <a:pt x="87" y="4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25" y="2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42" y="2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1" y="6"/>
                  </a:lnTo>
                  <a:lnTo>
                    <a:pt x="153" y="8"/>
                  </a:lnTo>
                  <a:lnTo>
                    <a:pt x="157" y="12"/>
                  </a:lnTo>
                  <a:lnTo>
                    <a:pt x="161" y="14"/>
                  </a:lnTo>
                  <a:lnTo>
                    <a:pt x="165" y="14"/>
                  </a:lnTo>
                  <a:lnTo>
                    <a:pt x="172" y="15"/>
                  </a:lnTo>
                  <a:lnTo>
                    <a:pt x="176" y="15"/>
                  </a:lnTo>
                  <a:lnTo>
                    <a:pt x="178" y="15"/>
                  </a:lnTo>
                  <a:lnTo>
                    <a:pt x="182" y="15"/>
                  </a:lnTo>
                  <a:lnTo>
                    <a:pt x="184" y="15"/>
                  </a:lnTo>
                  <a:lnTo>
                    <a:pt x="182" y="17"/>
                  </a:lnTo>
                  <a:lnTo>
                    <a:pt x="182" y="17"/>
                  </a:lnTo>
                  <a:lnTo>
                    <a:pt x="180" y="19"/>
                  </a:lnTo>
                  <a:lnTo>
                    <a:pt x="178" y="21"/>
                  </a:lnTo>
                  <a:lnTo>
                    <a:pt x="189" y="31"/>
                  </a:lnTo>
                  <a:lnTo>
                    <a:pt x="197" y="42"/>
                  </a:lnTo>
                  <a:lnTo>
                    <a:pt x="203" y="53"/>
                  </a:lnTo>
                  <a:lnTo>
                    <a:pt x="206" y="67"/>
                  </a:lnTo>
                  <a:lnTo>
                    <a:pt x="208" y="82"/>
                  </a:lnTo>
                  <a:lnTo>
                    <a:pt x="212" y="97"/>
                  </a:lnTo>
                  <a:lnTo>
                    <a:pt x="218" y="110"/>
                  </a:lnTo>
                  <a:lnTo>
                    <a:pt x="221" y="118"/>
                  </a:lnTo>
                  <a:lnTo>
                    <a:pt x="227" y="123"/>
                  </a:lnTo>
                  <a:lnTo>
                    <a:pt x="235" y="133"/>
                  </a:lnTo>
                  <a:lnTo>
                    <a:pt x="239" y="146"/>
                  </a:lnTo>
                  <a:lnTo>
                    <a:pt x="233" y="155"/>
                  </a:lnTo>
                  <a:lnTo>
                    <a:pt x="237" y="165"/>
                  </a:lnTo>
                  <a:lnTo>
                    <a:pt x="240" y="169"/>
                  </a:lnTo>
                  <a:lnTo>
                    <a:pt x="244" y="172"/>
                  </a:lnTo>
                  <a:lnTo>
                    <a:pt x="246" y="176"/>
                  </a:lnTo>
                  <a:lnTo>
                    <a:pt x="248" y="186"/>
                  </a:lnTo>
                  <a:lnTo>
                    <a:pt x="252" y="197"/>
                  </a:lnTo>
                  <a:lnTo>
                    <a:pt x="254" y="210"/>
                  </a:lnTo>
                  <a:lnTo>
                    <a:pt x="256" y="220"/>
                  </a:lnTo>
                  <a:lnTo>
                    <a:pt x="244" y="218"/>
                  </a:lnTo>
                  <a:lnTo>
                    <a:pt x="239" y="216"/>
                  </a:lnTo>
                  <a:lnTo>
                    <a:pt x="233" y="216"/>
                  </a:lnTo>
                  <a:lnTo>
                    <a:pt x="231" y="218"/>
                  </a:lnTo>
                  <a:lnTo>
                    <a:pt x="229" y="220"/>
                  </a:lnTo>
                  <a:lnTo>
                    <a:pt x="227" y="220"/>
                  </a:lnTo>
                  <a:lnTo>
                    <a:pt x="225" y="220"/>
                  </a:lnTo>
                  <a:lnTo>
                    <a:pt x="225" y="220"/>
                  </a:lnTo>
                  <a:lnTo>
                    <a:pt x="229" y="221"/>
                  </a:lnTo>
                  <a:lnTo>
                    <a:pt x="233" y="221"/>
                  </a:lnTo>
                  <a:lnTo>
                    <a:pt x="237" y="221"/>
                  </a:lnTo>
                  <a:lnTo>
                    <a:pt x="239" y="221"/>
                  </a:lnTo>
                  <a:lnTo>
                    <a:pt x="240" y="225"/>
                  </a:lnTo>
                  <a:lnTo>
                    <a:pt x="240" y="233"/>
                  </a:lnTo>
                  <a:lnTo>
                    <a:pt x="242" y="240"/>
                  </a:lnTo>
                  <a:lnTo>
                    <a:pt x="248" y="242"/>
                  </a:lnTo>
                  <a:close/>
                </a:path>
              </a:pathLst>
            </a:custGeom>
            <a:solidFill>
              <a:srgbClr val="E5B2A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3081" y="2939"/>
              <a:ext cx="95" cy="294"/>
            </a:xfrm>
            <a:custGeom>
              <a:avLst/>
              <a:gdLst/>
              <a:ahLst/>
              <a:cxnLst>
                <a:cxn ang="0">
                  <a:pos x="45" y="294"/>
                </a:cxn>
                <a:cxn ang="0">
                  <a:pos x="36" y="270"/>
                </a:cxn>
                <a:cxn ang="0">
                  <a:pos x="42" y="262"/>
                </a:cxn>
                <a:cxn ang="0">
                  <a:pos x="64" y="253"/>
                </a:cxn>
                <a:cxn ang="0">
                  <a:pos x="55" y="251"/>
                </a:cxn>
                <a:cxn ang="0">
                  <a:pos x="36" y="251"/>
                </a:cxn>
                <a:cxn ang="0">
                  <a:pos x="30" y="242"/>
                </a:cxn>
                <a:cxn ang="0">
                  <a:pos x="17" y="242"/>
                </a:cxn>
                <a:cxn ang="0">
                  <a:pos x="9" y="243"/>
                </a:cxn>
                <a:cxn ang="0">
                  <a:pos x="13" y="238"/>
                </a:cxn>
                <a:cxn ang="0">
                  <a:pos x="15" y="238"/>
                </a:cxn>
                <a:cxn ang="0">
                  <a:pos x="42" y="234"/>
                </a:cxn>
                <a:cxn ang="0">
                  <a:pos x="57" y="230"/>
                </a:cxn>
                <a:cxn ang="0">
                  <a:pos x="66" y="230"/>
                </a:cxn>
                <a:cxn ang="0">
                  <a:pos x="70" y="228"/>
                </a:cxn>
                <a:cxn ang="0">
                  <a:pos x="62" y="211"/>
                </a:cxn>
                <a:cxn ang="0">
                  <a:pos x="55" y="207"/>
                </a:cxn>
                <a:cxn ang="0">
                  <a:pos x="47" y="206"/>
                </a:cxn>
                <a:cxn ang="0">
                  <a:pos x="53" y="204"/>
                </a:cxn>
                <a:cxn ang="0">
                  <a:pos x="66" y="204"/>
                </a:cxn>
                <a:cxn ang="0">
                  <a:pos x="74" y="183"/>
                </a:cxn>
                <a:cxn ang="0">
                  <a:pos x="66" y="158"/>
                </a:cxn>
                <a:cxn ang="0">
                  <a:pos x="55" y="141"/>
                </a:cxn>
                <a:cxn ang="0">
                  <a:pos x="49" y="109"/>
                </a:cxn>
                <a:cxn ang="0">
                  <a:pos x="34" y="83"/>
                </a:cxn>
                <a:cxn ang="0">
                  <a:pos x="25" y="39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15" y="0"/>
                </a:cxn>
                <a:cxn ang="0">
                  <a:pos x="30" y="1"/>
                </a:cxn>
                <a:cxn ang="0">
                  <a:pos x="47" y="13"/>
                </a:cxn>
                <a:cxn ang="0">
                  <a:pos x="53" y="19"/>
                </a:cxn>
                <a:cxn ang="0">
                  <a:pos x="57" y="22"/>
                </a:cxn>
                <a:cxn ang="0">
                  <a:pos x="64" y="37"/>
                </a:cxn>
                <a:cxn ang="0">
                  <a:pos x="70" y="64"/>
                </a:cxn>
                <a:cxn ang="0">
                  <a:pos x="79" y="88"/>
                </a:cxn>
                <a:cxn ang="0">
                  <a:pos x="78" y="111"/>
                </a:cxn>
                <a:cxn ang="0">
                  <a:pos x="72" y="130"/>
                </a:cxn>
                <a:cxn ang="0">
                  <a:pos x="74" y="139"/>
                </a:cxn>
                <a:cxn ang="0">
                  <a:pos x="87" y="179"/>
                </a:cxn>
                <a:cxn ang="0">
                  <a:pos x="95" y="204"/>
                </a:cxn>
                <a:cxn ang="0">
                  <a:pos x="78" y="215"/>
                </a:cxn>
                <a:cxn ang="0">
                  <a:pos x="70" y="221"/>
                </a:cxn>
                <a:cxn ang="0">
                  <a:pos x="72" y="230"/>
                </a:cxn>
                <a:cxn ang="0">
                  <a:pos x="72" y="234"/>
                </a:cxn>
                <a:cxn ang="0">
                  <a:pos x="72" y="242"/>
                </a:cxn>
                <a:cxn ang="0">
                  <a:pos x="72" y="249"/>
                </a:cxn>
                <a:cxn ang="0">
                  <a:pos x="70" y="251"/>
                </a:cxn>
                <a:cxn ang="0">
                  <a:pos x="66" y="253"/>
                </a:cxn>
                <a:cxn ang="0">
                  <a:pos x="66" y="259"/>
                </a:cxn>
                <a:cxn ang="0">
                  <a:pos x="66" y="264"/>
                </a:cxn>
                <a:cxn ang="0">
                  <a:pos x="68" y="285"/>
                </a:cxn>
              </a:cxnLst>
              <a:rect l="0" t="0" r="r" b="b"/>
              <a:pathLst>
                <a:path w="95" h="294">
                  <a:moveTo>
                    <a:pt x="66" y="293"/>
                  </a:moveTo>
                  <a:lnTo>
                    <a:pt x="55" y="294"/>
                  </a:lnTo>
                  <a:lnTo>
                    <a:pt x="45" y="294"/>
                  </a:lnTo>
                  <a:lnTo>
                    <a:pt x="38" y="287"/>
                  </a:lnTo>
                  <a:lnTo>
                    <a:pt x="36" y="27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40" y="264"/>
                  </a:lnTo>
                  <a:lnTo>
                    <a:pt x="42" y="262"/>
                  </a:lnTo>
                  <a:lnTo>
                    <a:pt x="45" y="259"/>
                  </a:lnTo>
                  <a:lnTo>
                    <a:pt x="55" y="257"/>
                  </a:lnTo>
                  <a:lnTo>
                    <a:pt x="64" y="253"/>
                  </a:lnTo>
                  <a:lnTo>
                    <a:pt x="68" y="251"/>
                  </a:lnTo>
                  <a:lnTo>
                    <a:pt x="62" y="251"/>
                  </a:lnTo>
                  <a:lnTo>
                    <a:pt x="55" y="251"/>
                  </a:lnTo>
                  <a:lnTo>
                    <a:pt x="47" y="253"/>
                  </a:lnTo>
                  <a:lnTo>
                    <a:pt x="42" y="253"/>
                  </a:lnTo>
                  <a:lnTo>
                    <a:pt x="36" y="251"/>
                  </a:lnTo>
                  <a:lnTo>
                    <a:pt x="30" y="249"/>
                  </a:lnTo>
                  <a:lnTo>
                    <a:pt x="28" y="245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1" y="242"/>
                  </a:lnTo>
                  <a:lnTo>
                    <a:pt x="17" y="242"/>
                  </a:lnTo>
                  <a:lnTo>
                    <a:pt x="13" y="243"/>
                  </a:lnTo>
                  <a:lnTo>
                    <a:pt x="11" y="245"/>
                  </a:lnTo>
                  <a:lnTo>
                    <a:pt x="9" y="243"/>
                  </a:lnTo>
                  <a:lnTo>
                    <a:pt x="9" y="243"/>
                  </a:lnTo>
                  <a:lnTo>
                    <a:pt x="11" y="240"/>
                  </a:lnTo>
                  <a:lnTo>
                    <a:pt x="13" y="238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8"/>
                  </a:lnTo>
                  <a:lnTo>
                    <a:pt x="25" y="240"/>
                  </a:lnTo>
                  <a:lnTo>
                    <a:pt x="34" y="238"/>
                  </a:lnTo>
                  <a:lnTo>
                    <a:pt x="42" y="234"/>
                  </a:lnTo>
                  <a:lnTo>
                    <a:pt x="47" y="232"/>
                  </a:lnTo>
                  <a:lnTo>
                    <a:pt x="51" y="230"/>
                  </a:lnTo>
                  <a:lnTo>
                    <a:pt x="57" y="230"/>
                  </a:lnTo>
                  <a:lnTo>
                    <a:pt x="61" y="232"/>
                  </a:lnTo>
                  <a:lnTo>
                    <a:pt x="64" y="232"/>
                  </a:lnTo>
                  <a:lnTo>
                    <a:pt x="66" y="230"/>
                  </a:lnTo>
                  <a:lnTo>
                    <a:pt x="68" y="230"/>
                  </a:lnTo>
                  <a:lnTo>
                    <a:pt x="70" y="230"/>
                  </a:lnTo>
                  <a:lnTo>
                    <a:pt x="70" y="228"/>
                  </a:lnTo>
                  <a:lnTo>
                    <a:pt x="64" y="226"/>
                  </a:lnTo>
                  <a:lnTo>
                    <a:pt x="62" y="219"/>
                  </a:lnTo>
                  <a:lnTo>
                    <a:pt x="62" y="211"/>
                  </a:lnTo>
                  <a:lnTo>
                    <a:pt x="61" y="207"/>
                  </a:lnTo>
                  <a:lnTo>
                    <a:pt x="59" y="207"/>
                  </a:lnTo>
                  <a:lnTo>
                    <a:pt x="55" y="207"/>
                  </a:lnTo>
                  <a:lnTo>
                    <a:pt x="51" y="207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49" y="206"/>
                  </a:lnTo>
                  <a:lnTo>
                    <a:pt x="51" y="206"/>
                  </a:lnTo>
                  <a:lnTo>
                    <a:pt x="53" y="204"/>
                  </a:lnTo>
                  <a:lnTo>
                    <a:pt x="55" y="202"/>
                  </a:lnTo>
                  <a:lnTo>
                    <a:pt x="61" y="202"/>
                  </a:lnTo>
                  <a:lnTo>
                    <a:pt x="66" y="204"/>
                  </a:lnTo>
                  <a:lnTo>
                    <a:pt x="78" y="206"/>
                  </a:lnTo>
                  <a:lnTo>
                    <a:pt x="76" y="196"/>
                  </a:lnTo>
                  <a:lnTo>
                    <a:pt x="74" y="183"/>
                  </a:lnTo>
                  <a:lnTo>
                    <a:pt x="70" y="172"/>
                  </a:lnTo>
                  <a:lnTo>
                    <a:pt x="68" y="162"/>
                  </a:lnTo>
                  <a:lnTo>
                    <a:pt x="66" y="158"/>
                  </a:lnTo>
                  <a:lnTo>
                    <a:pt x="62" y="155"/>
                  </a:lnTo>
                  <a:lnTo>
                    <a:pt x="59" y="151"/>
                  </a:lnTo>
                  <a:lnTo>
                    <a:pt x="55" y="141"/>
                  </a:lnTo>
                  <a:lnTo>
                    <a:pt x="61" y="132"/>
                  </a:lnTo>
                  <a:lnTo>
                    <a:pt x="57" y="119"/>
                  </a:lnTo>
                  <a:lnTo>
                    <a:pt x="49" y="109"/>
                  </a:lnTo>
                  <a:lnTo>
                    <a:pt x="43" y="104"/>
                  </a:lnTo>
                  <a:lnTo>
                    <a:pt x="40" y="96"/>
                  </a:lnTo>
                  <a:lnTo>
                    <a:pt x="34" y="83"/>
                  </a:lnTo>
                  <a:lnTo>
                    <a:pt x="30" y="68"/>
                  </a:lnTo>
                  <a:lnTo>
                    <a:pt x="28" y="53"/>
                  </a:lnTo>
                  <a:lnTo>
                    <a:pt x="25" y="39"/>
                  </a:lnTo>
                  <a:lnTo>
                    <a:pt x="19" y="28"/>
                  </a:lnTo>
                  <a:lnTo>
                    <a:pt x="11" y="17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7"/>
                  </a:lnTo>
                  <a:lnTo>
                    <a:pt x="47" y="13"/>
                  </a:lnTo>
                  <a:lnTo>
                    <a:pt x="49" y="15"/>
                  </a:lnTo>
                  <a:lnTo>
                    <a:pt x="51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5" y="20"/>
                  </a:lnTo>
                  <a:lnTo>
                    <a:pt x="57" y="22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4" y="37"/>
                  </a:lnTo>
                  <a:lnTo>
                    <a:pt x="68" y="49"/>
                  </a:lnTo>
                  <a:lnTo>
                    <a:pt x="70" y="58"/>
                  </a:lnTo>
                  <a:lnTo>
                    <a:pt x="70" y="64"/>
                  </a:lnTo>
                  <a:lnTo>
                    <a:pt x="72" y="70"/>
                  </a:lnTo>
                  <a:lnTo>
                    <a:pt x="76" y="79"/>
                  </a:lnTo>
                  <a:lnTo>
                    <a:pt x="79" y="88"/>
                  </a:lnTo>
                  <a:lnTo>
                    <a:pt x="81" y="94"/>
                  </a:lnTo>
                  <a:lnTo>
                    <a:pt x="79" y="102"/>
                  </a:lnTo>
                  <a:lnTo>
                    <a:pt x="78" y="111"/>
                  </a:lnTo>
                  <a:lnTo>
                    <a:pt x="76" y="121"/>
                  </a:lnTo>
                  <a:lnTo>
                    <a:pt x="74" y="126"/>
                  </a:lnTo>
                  <a:lnTo>
                    <a:pt x="72" y="130"/>
                  </a:lnTo>
                  <a:lnTo>
                    <a:pt x="72" y="132"/>
                  </a:lnTo>
                  <a:lnTo>
                    <a:pt x="72" y="136"/>
                  </a:lnTo>
                  <a:lnTo>
                    <a:pt x="74" y="139"/>
                  </a:lnTo>
                  <a:lnTo>
                    <a:pt x="78" y="151"/>
                  </a:lnTo>
                  <a:lnTo>
                    <a:pt x="83" y="166"/>
                  </a:lnTo>
                  <a:lnTo>
                    <a:pt x="87" y="179"/>
                  </a:lnTo>
                  <a:lnTo>
                    <a:pt x="91" y="187"/>
                  </a:lnTo>
                  <a:lnTo>
                    <a:pt x="95" y="194"/>
                  </a:lnTo>
                  <a:lnTo>
                    <a:pt x="95" y="204"/>
                  </a:lnTo>
                  <a:lnTo>
                    <a:pt x="93" y="211"/>
                  </a:lnTo>
                  <a:lnTo>
                    <a:pt x="81" y="215"/>
                  </a:lnTo>
                  <a:lnTo>
                    <a:pt x="78" y="215"/>
                  </a:lnTo>
                  <a:lnTo>
                    <a:pt x="74" y="217"/>
                  </a:lnTo>
                  <a:lnTo>
                    <a:pt x="72" y="219"/>
                  </a:lnTo>
                  <a:lnTo>
                    <a:pt x="70" y="221"/>
                  </a:lnTo>
                  <a:lnTo>
                    <a:pt x="70" y="225"/>
                  </a:lnTo>
                  <a:lnTo>
                    <a:pt x="72" y="228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72" y="232"/>
                  </a:lnTo>
                  <a:lnTo>
                    <a:pt x="72" y="234"/>
                  </a:lnTo>
                  <a:lnTo>
                    <a:pt x="70" y="236"/>
                  </a:lnTo>
                  <a:lnTo>
                    <a:pt x="68" y="238"/>
                  </a:lnTo>
                  <a:lnTo>
                    <a:pt x="72" y="242"/>
                  </a:lnTo>
                  <a:lnTo>
                    <a:pt x="74" y="243"/>
                  </a:lnTo>
                  <a:lnTo>
                    <a:pt x="74" y="247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0" y="249"/>
                  </a:lnTo>
                  <a:lnTo>
                    <a:pt x="70" y="251"/>
                  </a:lnTo>
                  <a:lnTo>
                    <a:pt x="68" y="251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2"/>
                  </a:lnTo>
                  <a:lnTo>
                    <a:pt x="66" y="264"/>
                  </a:lnTo>
                  <a:lnTo>
                    <a:pt x="68" y="272"/>
                  </a:lnTo>
                  <a:lnTo>
                    <a:pt x="70" y="277"/>
                  </a:lnTo>
                  <a:lnTo>
                    <a:pt x="68" y="285"/>
                  </a:lnTo>
                  <a:lnTo>
                    <a:pt x="66" y="293"/>
                  </a:lnTo>
                  <a:close/>
                </a:path>
              </a:pathLst>
            </a:custGeom>
            <a:solidFill>
              <a:srgbClr val="F2D8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2844" y="2876"/>
              <a:ext cx="303" cy="278"/>
            </a:xfrm>
            <a:custGeom>
              <a:avLst/>
              <a:gdLst/>
              <a:ahLst/>
              <a:cxnLst>
                <a:cxn ang="0">
                  <a:pos x="55" y="270"/>
                </a:cxn>
                <a:cxn ang="0">
                  <a:pos x="36" y="253"/>
                </a:cxn>
                <a:cxn ang="0">
                  <a:pos x="25" y="223"/>
                </a:cxn>
                <a:cxn ang="0">
                  <a:pos x="27" y="208"/>
                </a:cxn>
                <a:cxn ang="0">
                  <a:pos x="23" y="187"/>
                </a:cxn>
                <a:cxn ang="0">
                  <a:pos x="19" y="161"/>
                </a:cxn>
                <a:cxn ang="0">
                  <a:pos x="25" y="144"/>
                </a:cxn>
                <a:cxn ang="0">
                  <a:pos x="29" y="127"/>
                </a:cxn>
                <a:cxn ang="0">
                  <a:pos x="27" y="117"/>
                </a:cxn>
                <a:cxn ang="0">
                  <a:pos x="29" y="106"/>
                </a:cxn>
                <a:cxn ang="0">
                  <a:pos x="34" y="89"/>
                </a:cxn>
                <a:cxn ang="0">
                  <a:pos x="47" y="51"/>
                </a:cxn>
                <a:cxn ang="0">
                  <a:pos x="83" y="40"/>
                </a:cxn>
                <a:cxn ang="0">
                  <a:pos x="106" y="29"/>
                </a:cxn>
                <a:cxn ang="0">
                  <a:pos x="119" y="29"/>
                </a:cxn>
                <a:cxn ang="0">
                  <a:pos x="135" y="27"/>
                </a:cxn>
                <a:cxn ang="0">
                  <a:pos x="144" y="27"/>
                </a:cxn>
                <a:cxn ang="0">
                  <a:pos x="148" y="30"/>
                </a:cxn>
                <a:cxn ang="0">
                  <a:pos x="159" y="27"/>
                </a:cxn>
                <a:cxn ang="0">
                  <a:pos x="174" y="27"/>
                </a:cxn>
                <a:cxn ang="0">
                  <a:pos x="190" y="30"/>
                </a:cxn>
                <a:cxn ang="0">
                  <a:pos x="199" y="38"/>
                </a:cxn>
                <a:cxn ang="0">
                  <a:pos x="205" y="46"/>
                </a:cxn>
                <a:cxn ang="0">
                  <a:pos x="224" y="51"/>
                </a:cxn>
                <a:cxn ang="0">
                  <a:pos x="235" y="49"/>
                </a:cxn>
                <a:cxn ang="0">
                  <a:pos x="248" y="53"/>
                </a:cxn>
                <a:cxn ang="0">
                  <a:pos x="258" y="57"/>
                </a:cxn>
                <a:cxn ang="0">
                  <a:pos x="267" y="59"/>
                </a:cxn>
                <a:cxn ang="0">
                  <a:pos x="277" y="59"/>
                </a:cxn>
                <a:cxn ang="0">
                  <a:pos x="282" y="64"/>
                </a:cxn>
                <a:cxn ang="0">
                  <a:pos x="284" y="72"/>
                </a:cxn>
                <a:cxn ang="0">
                  <a:pos x="290" y="78"/>
                </a:cxn>
                <a:cxn ang="0">
                  <a:pos x="292" y="83"/>
                </a:cxn>
                <a:cxn ang="0">
                  <a:pos x="296" y="89"/>
                </a:cxn>
                <a:cxn ang="0">
                  <a:pos x="298" y="89"/>
                </a:cxn>
                <a:cxn ang="0">
                  <a:pos x="301" y="82"/>
                </a:cxn>
                <a:cxn ang="0">
                  <a:pos x="301" y="68"/>
                </a:cxn>
                <a:cxn ang="0">
                  <a:pos x="292" y="49"/>
                </a:cxn>
                <a:cxn ang="0">
                  <a:pos x="280" y="46"/>
                </a:cxn>
                <a:cxn ang="0">
                  <a:pos x="269" y="46"/>
                </a:cxn>
                <a:cxn ang="0">
                  <a:pos x="256" y="36"/>
                </a:cxn>
                <a:cxn ang="0">
                  <a:pos x="235" y="27"/>
                </a:cxn>
                <a:cxn ang="0">
                  <a:pos x="218" y="25"/>
                </a:cxn>
                <a:cxn ang="0">
                  <a:pos x="195" y="10"/>
                </a:cxn>
                <a:cxn ang="0">
                  <a:pos x="174" y="6"/>
                </a:cxn>
                <a:cxn ang="0">
                  <a:pos x="159" y="4"/>
                </a:cxn>
                <a:cxn ang="0">
                  <a:pos x="140" y="0"/>
                </a:cxn>
                <a:cxn ang="0">
                  <a:pos x="106" y="8"/>
                </a:cxn>
                <a:cxn ang="0">
                  <a:pos x="93" y="19"/>
                </a:cxn>
                <a:cxn ang="0">
                  <a:pos x="83" y="23"/>
                </a:cxn>
                <a:cxn ang="0">
                  <a:pos x="70" y="27"/>
                </a:cxn>
                <a:cxn ang="0">
                  <a:pos x="49" y="42"/>
                </a:cxn>
                <a:cxn ang="0">
                  <a:pos x="34" y="53"/>
                </a:cxn>
                <a:cxn ang="0">
                  <a:pos x="30" y="68"/>
                </a:cxn>
                <a:cxn ang="0">
                  <a:pos x="25" y="85"/>
                </a:cxn>
                <a:cxn ang="0">
                  <a:pos x="6" y="117"/>
                </a:cxn>
                <a:cxn ang="0">
                  <a:pos x="2" y="159"/>
                </a:cxn>
                <a:cxn ang="0">
                  <a:pos x="19" y="221"/>
                </a:cxn>
                <a:cxn ang="0">
                  <a:pos x="34" y="253"/>
                </a:cxn>
                <a:cxn ang="0">
                  <a:pos x="55" y="270"/>
                </a:cxn>
              </a:cxnLst>
              <a:rect l="0" t="0" r="r" b="b"/>
              <a:pathLst>
                <a:path w="303" h="278">
                  <a:moveTo>
                    <a:pt x="59" y="278"/>
                  </a:moveTo>
                  <a:lnTo>
                    <a:pt x="55" y="270"/>
                  </a:lnTo>
                  <a:lnTo>
                    <a:pt x="46" y="263"/>
                  </a:lnTo>
                  <a:lnTo>
                    <a:pt x="36" y="253"/>
                  </a:lnTo>
                  <a:lnTo>
                    <a:pt x="29" y="242"/>
                  </a:lnTo>
                  <a:lnTo>
                    <a:pt x="25" y="223"/>
                  </a:lnTo>
                  <a:lnTo>
                    <a:pt x="27" y="214"/>
                  </a:lnTo>
                  <a:lnTo>
                    <a:pt x="27" y="208"/>
                  </a:lnTo>
                  <a:lnTo>
                    <a:pt x="27" y="201"/>
                  </a:lnTo>
                  <a:lnTo>
                    <a:pt x="23" y="187"/>
                  </a:lnTo>
                  <a:lnTo>
                    <a:pt x="19" y="174"/>
                  </a:lnTo>
                  <a:lnTo>
                    <a:pt x="19" y="161"/>
                  </a:lnTo>
                  <a:lnTo>
                    <a:pt x="21" y="151"/>
                  </a:lnTo>
                  <a:lnTo>
                    <a:pt x="25" y="144"/>
                  </a:lnTo>
                  <a:lnTo>
                    <a:pt x="29" y="134"/>
                  </a:lnTo>
                  <a:lnTo>
                    <a:pt x="29" y="127"/>
                  </a:lnTo>
                  <a:lnTo>
                    <a:pt x="27" y="119"/>
                  </a:lnTo>
                  <a:lnTo>
                    <a:pt x="27" y="117"/>
                  </a:lnTo>
                  <a:lnTo>
                    <a:pt x="27" y="112"/>
                  </a:lnTo>
                  <a:lnTo>
                    <a:pt x="29" y="106"/>
                  </a:lnTo>
                  <a:lnTo>
                    <a:pt x="30" y="100"/>
                  </a:lnTo>
                  <a:lnTo>
                    <a:pt x="34" y="89"/>
                  </a:lnTo>
                  <a:lnTo>
                    <a:pt x="38" y="68"/>
                  </a:lnTo>
                  <a:lnTo>
                    <a:pt x="47" y="51"/>
                  </a:lnTo>
                  <a:lnTo>
                    <a:pt x="61" y="44"/>
                  </a:lnTo>
                  <a:lnTo>
                    <a:pt x="83" y="40"/>
                  </a:lnTo>
                  <a:lnTo>
                    <a:pt x="97" y="34"/>
                  </a:lnTo>
                  <a:lnTo>
                    <a:pt x="106" y="29"/>
                  </a:lnTo>
                  <a:lnTo>
                    <a:pt x="112" y="29"/>
                  </a:lnTo>
                  <a:lnTo>
                    <a:pt x="119" y="29"/>
                  </a:lnTo>
                  <a:lnTo>
                    <a:pt x="127" y="29"/>
                  </a:lnTo>
                  <a:lnTo>
                    <a:pt x="135" y="27"/>
                  </a:lnTo>
                  <a:lnTo>
                    <a:pt x="140" y="25"/>
                  </a:lnTo>
                  <a:lnTo>
                    <a:pt x="144" y="27"/>
                  </a:lnTo>
                  <a:lnTo>
                    <a:pt x="146" y="29"/>
                  </a:lnTo>
                  <a:lnTo>
                    <a:pt x="148" y="30"/>
                  </a:lnTo>
                  <a:lnTo>
                    <a:pt x="152" y="29"/>
                  </a:lnTo>
                  <a:lnTo>
                    <a:pt x="159" y="27"/>
                  </a:lnTo>
                  <a:lnTo>
                    <a:pt x="167" y="27"/>
                  </a:lnTo>
                  <a:lnTo>
                    <a:pt x="174" y="27"/>
                  </a:lnTo>
                  <a:lnTo>
                    <a:pt x="182" y="29"/>
                  </a:lnTo>
                  <a:lnTo>
                    <a:pt x="190" y="30"/>
                  </a:lnTo>
                  <a:lnTo>
                    <a:pt x="195" y="32"/>
                  </a:lnTo>
                  <a:lnTo>
                    <a:pt x="199" y="38"/>
                  </a:lnTo>
                  <a:lnTo>
                    <a:pt x="199" y="44"/>
                  </a:lnTo>
                  <a:lnTo>
                    <a:pt x="205" y="46"/>
                  </a:lnTo>
                  <a:lnTo>
                    <a:pt x="214" y="47"/>
                  </a:lnTo>
                  <a:lnTo>
                    <a:pt x="224" y="51"/>
                  </a:lnTo>
                  <a:lnTo>
                    <a:pt x="229" y="51"/>
                  </a:lnTo>
                  <a:lnTo>
                    <a:pt x="235" y="49"/>
                  </a:lnTo>
                  <a:lnTo>
                    <a:pt x="243" y="51"/>
                  </a:lnTo>
                  <a:lnTo>
                    <a:pt x="248" y="53"/>
                  </a:lnTo>
                  <a:lnTo>
                    <a:pt x="254" y="55"/>
                  </a:lnTo>
                  <a:lnTo>
                    <a:pt x="258" y="57"/>
                  </a:lnTo>
                  <a:lnTo>
                    <a:pt x="263" y="59"/>
                  </a:lnTo>
                  <a:lnTo>
                    <a:pt x="267" y="59"/>
                  </a:lnTo>
                  <a:lnTo>
                    <a:pt x="271" y="59"/>
                  </a:lnTo>
                  <a:lnTo>
                    <a:pt x="277" y="59"/>
                  </a:lnTo>
                  <a:lnTo>
                    <a:pt x="280" y="61"/>
                  </a:lnTo>
                  <a:lnTo>
                    <a:pt x="282" y="64"/>
                  </a:lnTo>
                  <a:lnTo>
                    <a:pt x="284" y="68"/>
                  </a:lnTo>
                  <a:lnTo>
                    <a:pt x="284" y="72"/>
                  </a:lnTo>
                  <a:lnTo>
                    <a:pt x="288" y="74"/>
                  </a:lnTo>
                  <a:lnTo>
                    <a:pt x="290" y="78"/>
                  </a:lnTo>
                  <a:lnTo>
                    <a:pt x="290" y="82"/>
                  </a:lnTo>
                  <a:lnTo>
                    <a:pt x="292" y="83"/>
                  </a:lnTo>
                  <a:lnTo>
                    <a:pt x="294" y="85"/>
                  </a:lnTo>
                  <a:lnTo>
                    <a:pt x="296" y="89"/>
                  </a:lnTo>
                  <a:lnTo>
                    <a:pt x="296" y="91"/>
                  </a:lnTo>
                  <a:lnTo>
                    <a:pt x="298" y="89"/>
                  </a:lnTo>
                  <a:lnTo>
                    <a:pt x="299" y="85"/>
                  </a:lnTo>
                  <a:lnTo>
                    <a:pt x="301" y="82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8" y="57"/>
                  </a:lnTo>
                  <a:lnTo>
                    <a:pt x="292" y="49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5" y="46"/>
                  </a:lnTo>
                  <a:lnTo>
                    <a:pt x="269" y="46"/>
                  </a:lnTo>
                  <a:lnTo>
                    <a:pt x="263" y="42"/>
                  </a:lnTo>
                  <a:lnTo>
                    <a:pt x="256" y="36"/>
                  </a:lnTo>
                  <a:lnTo>
                    <a:pt x="246" y="30"/>
                  </a:lnTo>
                  <a:lnTo>
                    <a:pt x="235" y="27"/>
                  </a:lnTo>
                  <a:lnTo>
                    <a:pt x="224" y="27"/>
                  </a:lnTo>
                  <a:lnTo>
                    <a:pt x="218" y="25"/>
                  </a:lnTo>
                  <a:lnTo>
                    <a:pt x="209" y="17"/>
                  </a:lnTo>
                  <a:lnTo>
                    <a:pt x="195" y="10"/>
                  </a:lnTo>
                  <a:lnTo>
                    <a:pt x="180" y="6"/>
                  </a:lnTo>
                  <a:lnTo>
                    <a:pt x="174" y="6"/>
                  </a:lnTo>
                  <a:lnTo>
                    <a:pt x="167" y="6"/>
                  </a:lnTo>
                  <a:lnTo>
                    <a:pt x="159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3" y="2"/>
                  </a:lnTo>
                  <a:lnTo>
                    <a:pt x="106" y="8"/>
                  </a:lnTo>
                  <a:lnTo>
                    <a:pt x="97" y="15"/>
                  </a:lnTo>
                  <a:lnTo>
                    <a:pt x="93" y="19"/>
                  </a:lnTo>
                  <a:lnTo>
                    <a:pt x="89" y="21"/>
                  </a:lnTo>
                  <a:lnTo>
                    <a:pt x="83" y="23"/>
                  </a:lnTo>
                  <a:lnTo>
                    <a:pt x="78" y="23"/>
                  </a:lnTo>
                  <a:lnTo>
                    <a:pt x="70" y="27"/>
                  </a:lnTo>
                  <a:lnTo>
                    <a:pt x="59" y="32"/>
                  </a:lnTo>
                  <a:lnTo>
                    <a:pt x="49" y="42"/>
                  </a:lnTo>
                  <a:lnTo>
                    <a:pt x="40" y="47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0" y="68"/>
                  </a:lnTo>
                  <a:lnTo>
                    <a:pt x="30" y="76"/>
                  </a:lnTo>
                  <a:lnTo>
                    <a:pt x="25" y="85"/>
                  </a:lnTo>
                  <a:lnTo>
                    <a:pt x="15" y="100"/>
                  </a:lnTo>
                  <a:lnTo>
                    <a:pt x="6" y="117"/>
                  </a:lnTo>
                  <a:lnTo>
                    <a:pt x="0" y="138"/>
                  </a:lnTo>
                  <a:lnTo>
                    <a:pt x="2" y="159"/>
                  </a:lnTo>
                  <a:lnTo>
                    <a:pt x="12" y="189"/>
                  </a:lnTo>
                  <a:lnTo>
                    <a:pt x="19" y="221"/>
                  </a:lnTo>
                  <a:lnTo>
                    <a:pt x="27" y="242"/>
                  </a:lnTo>
                  <a:lnTo>
                    <a:pt x="34" y="253"/>
                  </a:lnTo>
                  <a:lnTo>
                    <a:pt x="46" y="263"/>
                  </a:lnTo>
                  <a:lnTo>
                    <a:pt x="55" y="270"/>
                  </a:lnTo>
                  <a:lnTo>
                    <a:pt x="59" y="278"/>
                  </a:lnTo>
                  <a:close/>
                </a:path>
              </a:pathLst>
            </a:custGeom>
            <a:solidFill>
              <a:srgbClr val="7033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3068" y="3073"/>
              <a:ext cx="68" cy="32"/>
            </a:xfrm>
            <a:custGeom>
              <a:avLst/>
              <a:gdLst/>
              <a:ahLst/>
              <a:cxnLst>
                <a:cxn ang="0">
                  <a:pos x="68" y="7"/>
                </a:cxn>
                <a:cxn ang="0">
                  <a:pos x="68" y="5"/>
                </a:cxn>
                <a:cxn ang="0">
                  <a:pos x="68" y="2"/>
                </a:cxn>
                <a:cxn ang="0">
                  <a:pos x="66" y="2"/>
                </a:cxn>
                <a:cxn ang="0">
                  <a:pos x="64" y="4"/>
                </a:cxn>
                <a:cxn ang="0">
                  <a:pos x="58" y="4"/>
                </a:cxn>
                <a:cxn ang="0">
                  <a:pos x="49" y="2"/>
                </a:cxn>
                <a:cxn ang="0">
                  <a:pos x="38" y="0"/>
                </a:cxn>
                <a:cxn ang="0">
                  <a:pos x="28" y="2"/>
                </a:cxn>
                <a:cxn ang="0">
                  <a:pos x="17" y="5"/>
                </a:cxn>
                <a:cxn ang="0">
                  <a:pos x="9" y="11"/>
                </a:cxn>
                <a:cxn ang="0">
                  <a:pos x="3" y="17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5" y="24"/>
                </a:cxn>
                <a:cxn ang="0">
                  <a:pos x="11" y="19"/>
                </a:cxn>
                <a:cxn ang="0">
                  <a:pos x="19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45" y="9"/>
                </a:cxn>
                <a:cxn ang="0">
                  <a:pos x="53" y="11"/>
                </a:cxn>
                <a:cxn ang="0">
                  <a:pos x="58" y="11"/>
                </a:cxn>
                <a:cxn ang="0">
                  <a:pos x="62" y="11"/>
                </a:cxn>
                <a:cxn ang="0">
                  <a:pos x="64" y="9"/>
                </a:cxn>
                <a:cxn ang="0">
                  <a:pos x="66" y="9"/>
                </a:cxn>
                <a:cxn ang="0">
                  <a:pos x="68" y="7"/>
                </a:cxn>
              </a:cxnLst>
              <a:rect l="0" t="0" r="r" b="b"/>
              <a:pathLst>
                <a:path w="68" h="32">
                  <a:moveTo>
                    <a:pt x="68" y="7"/>
                  </a:moveTo>
                  <a:lnTo>
                    <a:pt x="68" y="5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58" y="4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17" y="5"/>
                  </a:lnTo>
                  <a:lnTo>
                    <a:pt x="9" y="11"/>
                  </a:lnTo>
                  <a:lnTo>
                    <a:pt x="3" y="17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5" y="24"/>
                  </a:lnTo>
                  <a:lnTo>
                    <a:pt x="11" y="19"/>
                  </a:lnTo>
                  <a:lnTo>
                    <a:pt x="19" y="13"/>
                  </a:lnTo>
                  <a:lnTo>
                    <a:pt x="30" y="9"/>
                  </a:lnTo>
                  <a:lnTo>
                    <a:pt x="38" y="9"/>
                  </a:lnTo>
                  <a:lnTo>
                    <a:pt x="45" y="9"/>
                  </a:lnTo>
                  <a:lnTo>
                    <a:pt x="53" y="11"/>
                  </a:lnTo>
                  <a:lnTo>
                    <a:pt x="58" y="11"/>
                  </a:lnTo>
                  <a:lnTo>
                    <a:pt x="62" y="11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7033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3090" y="3167"/>
              <a:ext cx="63" cy="17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4"/>
                </a:cxn>
                <a:cxn ang="0">
                  <a:pos x="63" y="6"/>
                </a:cxn>
                <a:cxn ang="0">
                  <a:pos x="61" y="8"/>
                </a:cxn>
                <a:cxn ang="0">
                  <a:pos x="59" y="10"/>
                </a:cxn>
                <a:cxn ang="0">
                  <a:pos x="55" y="10"/>
                </a:cxn>
                <a:cxn ang="0">
                  <a:pos x="52" y="10"/>
                </a:cxn>
                <a:cxn ang="0">
                  <a:pos x="48" y="12"/>
                </a:cxn>
                <a:cxn ang="0">
                  <a:pos x="42" y="12"/>
                </a:cxn>
                <a:cxn ang="0">
                  <a:pos x="38" y="12"/>
                </a:cxn>
                <a:cxn ang="0">
                  <a:pos x="33" y="12"/>
                </a:cxn>
                <a:cxn ang="0">
                  <a:pos x="27" y="14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17" y="14"/>
                </a:cxn>
                <a:cxn ang="0">
                  <a:pos x="12" y="14"/>
                </a:cxn>
                <a:cxn ang="0">
                  <a:pos x="8" y="14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6" y="12"/>
                </a:cxn>
                <a:cxn ang="0">
                  <a:pos x="25" y="10"/>
                </a:cxn>
                <a:cxn ang="0">
                  <a:pos x="33" y="6"/>
                </a:cxn>
                <a:cxn ang="0">
                  <a:pos x="38" y="4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2" y="4"/>
                </a:cxn>
                <a:cxn ang="0">
                  <a:pos x="55" y="4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1" y="2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</a:cxnLst>
              <a:rect l="0" t="0" r="r" b="b"/>
              <a:pathLst>
                <a:path w="63" h="17">
                  <a:moveTo>
                    <a:pt x="63" y="2"/>
                  </a:moveTo>
                  <a:lnTo>
                    <a:pt x="63" y="4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10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3" y="12"/>
                  </a:lnTo>
                  <a:lnTo>
                    <a:pt x="27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6" y="12"/>
                  </a:lnTo>
                  <a:lnTo>
                    <a:pt x="25" y="10"/>
                  </a:lnTo>
                  <a:lnTo>
                    <a:pt x="33" y="6"/>
                  </a:lnTo>
                  <a:lnTo>
                    <a:pt x="38" y="4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B24C3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3128" y="3141"/>
              <a:ext cx="46" cy="13"/>
            </a:xfrm>
            <a:custGeom>
              <a:avLst/>
              <a:gdLst/>
              <a:ahLst/>
              <a:cxnLst>
                <a:cxn ang="0">
                  <a:pos x="31" y="4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5"/>
                </a:cxn>
                <a:cxn ang="0">
                  <a:pos x="8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7" y="7"/>
                </a:cxn>
                <a:cxn ang="0">
                  <a:pos x="21" y="11"/>
                </a:cxn>
                <a:cxn ang="0">
                  <a:pos x="25" y="13"/>
                </a:cxn>
                <a:cxn ang="0">
                  <a:pos x="31" y="13"/>
                </a:cxn>
                <a:cxn ang="0">
                  <a:pos x="34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6" y="7"/>
                </a:cxn>
                <a:cxn ang="0">
                  <a:pos x="40" y="7"/>
                </a:cxn>
                <a:cxn ang="0">
                  <a:pos x="38" y="5"/>
                </a:cxn>
                <a:cxn ang="0">
                  <a:pos x="34" y="4"/>
                </a:cxn>
                <a:cxn ang="0">
                  <a:pos x="31" y="4"/>
                </a:cxn>
              </a:cxnLst>
              <a:rect l="0" t="0" r="r" b="b"/>
              <a:pathLst>
                <a:path w="46" h="13">
                  <a:moveTo>
                    <a:pt x="31" y="4"/>
                  </a:moveTo>
                  <a:lnTo>
                    <a:pt x="19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5" y="13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6" y="7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4" y="4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B24C3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3094" y="3090"/>
              <a:ext cx="27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3"/>
                </a:cxn>
                <a:cxn ang="0">
                  <a:pos x="17" y="11"/>
                </a:cxn>
                <a:cxn ang="0">
                  <a:pos x="25" y="7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21" y="2"/>
                </a:cxn>
                <a:cxn ang="0">
                  <a:pos x="19" y="4"/>
                </a:cxn>
                <a:cxn ang="0">
                  <a:pos x="13" y="7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</a:cxnLst>
              <a:rect l="0" t="0" r="r" b="b"/>
              <a:pathLst>
                <a:path w="27" h="13">
                  <a:moveTo>
                    <a:pt x="0" y="13"/>
                  </a:moveTo>
                  <a:lnTo>
                    <a:pt x="8" y="13"/>
                  </a:lnTo>
                  <a:lnTo>
                    <a:pt x="17" y="11"/>
                  </a:lnTo>
                  <a:lnTo>
                    <a:pt x="25" y="7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3" y="7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3123" y="3190"/>
              <a:ext cx="26" cy="1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0" y="2"/>
                </a:cxn>
                <a:cxn ang="0">
                  <a:pos x="13" y="6"/>
                </a:cxn>
                <a:cxn ang="0">
                  <a:pos x="3" y="8"/>
                </a:cxn>
                <a:cxn ang="0">
                  <a:pos x="0" y="11"/>
                </a:cxn>
                <a:cxn ang="0">
                  <a:pos x="7" y="9"/>
                </a:cxn>
                <a:cxn ang="0">
                  <a:pos x="15" y="9"/>
                </a:cxn>
                <a:cxn ang="0">
                  <a:pos x="20" y="11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9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6" y="0"/>
                </a:cxn>
              </a:cxnLst>
              <a:rect l="0" t="0" r="r" b="b"/>
              <a:pathLst>
                <a:path w="26" h="13">
                  <a:moveTo>
                    <a:pt x="26" y="0"/>
                  </a:moveTo>
                  <a:lnTo>
                    <a:pt x="20" y="2"/>
                  </a:lnTo>
                  <a:lnTo>
                    <a:pt x="13" y="6"/>
                  </a:lnTo>
                  <a:lnTo>
                    <a:pt x="3" y="8"/>
                  </a:lnTo>
                  <a:lnTo>
                    <a:pt x="0" y="11"/>
                  </a:lnTo>
                  <a:lnTo>
                    <a:pt x="7" y="9"/>
                  </a:lnTo>
                  <a:lnTo>
                    <a:pt x="15" y="9"/>
                  </a:lnTo>
                  <a:lnTo>
                    <a:pt x="20" y="11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24C33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3149" y="3519"/>
              <a:ext cx="262" cy="232"/>
            </a:xfrm>
            <a:custGeom>
              <a:avLst/>
              <a:gdLst/>
              <a:ahLst/>
              <a:cxnLst>
                <a:cxn ang="0">
                  <a:pos x="178" y="104"/>
                </a:cxn>
                <a:cxn ang="0">
                  <a:pos x="193" y="117"/>
                </a:cxn>
                <a:cxn ang="0">
                  <a:pos x="207" y="134"/>
                </a:cxn>
                <a:cxn ang="0">
                  <a:pos x="222" y="153"/>
                </a:cxn>
                <a:cxn ang="0">
                  <a:pos x="233" y="174"/>
                </a:cxn>
                <a:cxn ang="0">
                  <a:pos x="244" y="193"/>
                </a:cxn>
                <a:cxn ang="0">
                  <a:pos x="252" y="210"/>
                </a:cxn>
                <a:cxn ang="0">
                  <a:pos x="258" y="223"/>
                </a:cxn>
                <a:cxn ang="0">
                  <a:pos x="262" y="230"/>
                </a:cxn>
                <a:cxn ang="0">
                  <a:pos x="246" y="230"/>
                </a:cxn>
                <a:cxn ang="0">
                  <a:pos x="226" y="230"/>
                </a:cxn>
                <a:cxn ang="0">
                  <a:pos x="205" y="230"/>
                </a:cxn>
                <a:cxn ang="0">
                  <a:pos x="178" y="230"/>
                </a:cxn>
                <a:cxn ang="0">
                  <a:pos x="152" y="230"/>
                </a:cxn>
                <a:cxn ang="0">
                  <a:pos x="121" y="230"/>
                </a:cxn>
                <a:cxn ang="0">
                  <a:pos x="89" y="232"/>
                </a:cxn>
                <a:cxn ang="0">
                  <a:pos x="55" y="232"/>
                </a:cxn>
                <a:cxn ang="0">
                  <a:pos x="42" y="208"/>
                </a:cxn>
                <a:cxn ang="0">
                  <a:pos x="30" y="183"/>
                </a:cxn>
                <a:cxn ang="0">
                  <a:pos x="23" y="164"/>
                </a:cxn>
                <a:cxn ang="0">
                  <a:pos x="19" y="147"/>
                </a:cxn>
                <a:cxn ang="0">
                  <a:pos x="17" y="134"/>
                </a:cxn>
                <a:cxn ang="0">
                  <a:pos x="17" y="123"/>
                </a:cxn>
                <a:cxn ang="0">
                  <a:pos x="15" y="113"/>
                </a:cxn>
                <a:cxn ang="0">
                  <a:pos x="13" y="104"/>
                </a:cxn>
                <a:cxn ang="0">
                  <a:pos x="8" y="92"/>
                </a:cxn>
                <a:cxn ang="0">
                  <a:pos x="2" y="75"/>
                </a:cxn>
                <a:cxn ang="0">
                  <a:pos x="0" y="60"/>
                </a:cxn>
                <a:cxn ang="0">
                  <a:pos x="4" y="47"/>
                </a:cxn>
                <a:cxn ang="0">
                  <a:pos x="6" y="57"/>
                </a:cxn>
                <a:cxn ang="0">
                  <a:pos x="8" y="66"/>
                </a:cxn>
                <a:cxn ang="0">
                  <a:pos x="17" y="74"/>
                </a:cxn>
                <a:cxn ang="0">
                  <a:pos x="36" y="79"/>
                </a:cxn>
                <a:cxn ang="0">
                  <a:pos x="44" y="83"/>
                </a:cxn>
                <a:cxn ang="0">
                  <a:pos x="49" y="87"/>
                </a:cxn>
                <a:cxn ang="0">
                  <a:pos x="55" y="92"/>
                </a:cxn>
                <a:cxn ang="0">
                  <a:pos x="59" y="96"/>
                </a:cxn>
                <a:cxn ang="0">
                  <a:pos x="61" y="96"/>
                </a:cxn>
                <a:cxn ang="0">
                  <a:pos x="63" y="94"/>
                </a:cxn>
                <a:cxn ang="0">
                  <a:pos x="63" y="91"/>
                </a:cxn>
                <a:cxn ang="0">
                  <a:pos x="63" y="87"/>
                </a:cxn>
                <a:cxn ang="0">
                  <a:pos x="70" y="70"/>
                </a:cxn>
                <a:cxn ang="0">
                  <a:pos x="87" y="47"/>
                </a:cxn>
                <a:cxn ang="0">
                  <a:pos x="104" y="26"/>
                </a:cxn>
                <a:cxn ang="0">
                  <a:pos x="110" y="7"/>
                </a:cxn>
                <a:cxn ang="0">
                  <a:pos x="110" y="4"/>
                </a:cxn>
                <a:cxn ang="0">
                  <a:pos x="112" y="0"/>
                </a:cxn>
                <a:cxn ang="0">
                  <a:pos x="116" y="0"/>
                </a:cxn>
                <a:cxn ang="0">
                  <a:pos x="121" y="4"/>
                </a:cxn>
                <a:cxn ang="0">
                  <a:pos x="125" y="9"/>
                </a:cxn>
                <a:cxn ang="0">
                  <a:pos x="129" y="19"/>
                </a:cxn>
                <a:cxn ang="0">
                  <a:pos x="135" y="32"/>
                </a:cxn>
                <a:cxn ang="0">
                  <a:pos x="142" y="45"/>
                </a:cxn>
                <a:cxn ang="0">
                  <a:pos x="150" y="62"/>
                </a:cxn>
                <a:cxn ang="0">
                  <a:pos x="157" y="77"/>
                </a:cxn>
                <a:cxn ang="0">
                  <a:pos x="169" y="91"/>
                </a:cxn>
                <a:cxn ang="0">
                  <a:pos x="178" y="104"/>
                </a:cxn>
              </a:cxnLst>
              <a:rect l="0" t="0" r="r" b="b"/>
              <a:pathLst>
                <a:path w="262" h="232">
                  <a:moveTo>
                    <a:pt x="178" y="104"/>
                  </a:moveTo>
                  <a:lnTo>
                    <a:pt x="193" y="117"/>
                  </a:lnTo>
                  <a:lnTo>
                    <a:pt x="207" y="134"/>
                  </a:lnTo>
                  <a:lnTo>
                    <a:pt x="222" y="153"/>
                  </a:lnTo>
                  <a:lnTo>
                    <a:pt x="233" y="174"/>
                  </a:lnTo>
                  <a:lnTo>
                    <a:pt x="244" y="193"/>
                  </a:lnTo>
                  <a:lnTo>
                    <a:pt x="252" y="210"/>
                  </a:lnTo>
                  <a:lnTo>
                    <a:pt x="258" y="223"/>
                  </a:lnTo>
                  <a:lnTo>
                    <a:pt x="262" y="230"/>
                  </a:lnTo>
                  <a:lnTo>
                    <a:pt x="246" y="230"/>
                  </a:lnTo>
                  <a:lnTo>
                    <a:pt x="226" y="230"/>
                  </a:lnTo>
                  <a:lnTo>
                    <a:pt x="205" y="230"/>
                  </a:lnTo>
                  <a:lnTo>
                    <a:pt x="178" y="230"/>
                  </a:lnTo>
                  <a:lnTo>
                    <a:pt x="152" y="230"/>
                  </a:lnTo>
                  <a:lnTo>
                    <a:pt x="121" y="230"/>
                  </a:lnTo>
                  <a:lnTo>
                    <a:pt x="89" y="232"/>
                  </a:lnTo>
                  <a:lnTo>
                    <a:pt x="55" y="232"/>
                  </a:lnTo>
                  <a:lnTo>
                    <a:pt x="42" y="208"/>
                  </a:lnTo>
                  <a:lnTo>
                    <a:pt x="30" y="183"/>
                  </a:lnTo>
                  <a:lnTo>
                    <a:pt x="23" y="164"/>
                  </a:lnTo>
                  <a:lnTo>
                    <a:pt x="19" y="147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15" y="113"/>
                  </a:lnTo>
                  <a:lnTo>
                    <a:pt x="13" y="104"/>
                  </a:lnTo>
                  <a:lnTo>
                    <a:pt x="8" y="92"/>
                  </a:lnTo>
                  <a:lnTo>
                    <a:pt x="2" y="75"/>
                  </a:lnTo>
                  <a:lnTo>
                    <a:pt x="0" y="60"/>
                  </a:lnTo>
                  <a:lnTo>
                    <a:pt x="4" y="47"/>
                  </a:lnTo>
                  <a:lnTo>
                    <a:pt x="6" y="57"/>
                  </a:lnTo>
                  <a:lnTo>
                    <a:pt x="8" y="66"/>
                  </a:lnTo>
                  <a:lnTo>
                    <a:pt x="17" y="74"/>
                  </a:lnTo>
                  <a:lnTo>
                    <a:pt x="36" y="79"/>
                  </a:lnTo>
                  <a:lnTo>
                    <a:pt x="44" y="83"/>
                  </a:lnTo>
                  <a:lnTo>
                    <a:pt x="49" y="87"/>
                  </a:lnTo>
                  <a:lnTo>
                    <a:pt x="55" y="92"/>
                  </a:lnTo>
                  <a:lnTo>
                    <a:pt x="59" y="96"/>
                  </a:lnTo>
                  <a:lnTo>
                    <a:pt x="61" y="96"/>
                  </a:lnTo>
                  <a:lnTo>
                    <a:pt x="63" y="94"/>
                  </a:lnTo>
                  <a:lnTo>
                    <a:pt x="63" y="91"/>
                  </a:lnTo>
                  <a:lnTo>
                    <a:pt x="63" y="87"/>
                  </a:lnTo>
                  <a:lnTo>
                    <a:pt x="70" y="70"/>
                  </a:lnTo>
                  <a:lnTo>
                    <a:pt x="87" y="47"/>
                  </a:lnTo>
                  <a:lnTo>
                    <a:pt x="104" y="26"/>
                  </a:lnTo>
                  <a:lnTo>
                    <a:pt x="110" y="7"/>
                  </a:lnTo>
                  <a:lnTo>
                    <a:pt x="110" y="4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1" y="4"/>
                  </a:lnTo>
                  <a:lnTo>
                    <a:pt x="125" y="9"/>
                  </a:lnTo>
                  <a:lnTo>
                    <a:pt x="129" y="19"/>
                  </a:lnTo>
                  <a:lnTo>
                    <a:pt x="135" y="32"/>
                  </a:lnTo>
                  <a:lnTo>
                    <a:pt x="142" y="45"/>
                  </a:lnTo>
                  <a:lnTo>
                    <a:pt x="150" y="62"/>
                  </a:lnTo>
                  <a:lnTo>
                    <a:pt x="157" y="77"/>
                  </a:lnTo>
                  <a:lnTo>
                    <a:pt x="169" y="91"/>
                  </a:lnTo>
                  <a:lnTo>
                    <a:pt x="178" y="104"/>
                  </a:lnTo>
                  <a:close/>
                </a:path>
              </a:pathLst>
            </a:custGeom>
            <a:solidFill>
              <a:srgbClr val="7C3F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3142" y="3481"/>
              <a:ext cx="117" cy="134"/>
            </a:xfrm>
            <a:custGeom>
              <a:avLst/>
              <a:gdLst/>
              <a:ahLst/>
              <a:cxnLst>
                <a:cxn ang="0">
                  <a:pos x="11" y="85"/>
                </a:cxn>
                <a:cxn ang="0">
                  <a:pos x="13" y="95"/>
                </a:cxn>
                <a:cxn ang="0">
                  <a:pos x="18" y="106"/>
                </a:cxn>
                <a:cxn ang="0">
                  <a:pos x="28" y="115"/>
                </a:cxn>
                <a:cxn ang="0">
                  <a:pos x="47" y="119"/>
                </a:cxn>
                <a:cxn ang="0">
                  <a:pos x="53" y="121"/>
                </a:cxn>
                <a:cxn ang="0">
                  <a:pos x="56" y="125"/>
                </a:cxn>
                <a:cxn ang="0">
                  <a:pos x="62" y="130"/>
                </a:cxn>
                <a:cxn ang="0">
                  <a:pos x="66" y="134"/>
                </a:cxn>
                <a:cxn ang="0">
                  <a:pos x="68" y="134"/>
                </a:cxn>
                <a:cxn ang="0">
                  <a:pos x="70" y="132"/>
                </a:cxn>
                <a:cxn ang="0">
                  <a:pos x="70" y="129"/>
                </a:cxn>
                <a:cxn ang="0">
                  <a:pos x="70" y="125"/>
                </a:cxn>
                <a:cxn ang="0">
                  <a:pos x="77" y="108"/>
                </a:cxn>
                <a:cxn ang="0">
                  <a:pos x="94" y="85"/>
                </a:cxn>
                <a:cxn ang="0">
                  <a:pos x="111" y="64"/>
                </a:cxn>
                <a:cxn ang="0">
                  <a:pos x="117" y="45"/>
                </a:cxn>
                <a:cxn ang="0">
                  <a:pos x="115" y="40"/>
                </a:cxn>
                <a:cxn ang="0">
                  <a:pos x="111" y="26"/>
                </a:cxn>
                <a:cxn ang="0">
                  <a:pos x="108" y="11"/>
                </a:cxn>
                <a:cxn ang="0">
                  <a:pos x="106" y="4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0" y="2"/>
                </a:cxn>
                <a:cxn ang="0">
                  <a:pos x="98" y="4"/>
                </a:cxn>
                <a:cxn ang="0">
                  <a:pos x="98" y="9"/>
                </a:cxn>
                <a:cxn ang="0">
                  <a:pos x="98" y="19"/>
                </a:cxn>
                <a:cxn ang="0">
                  <a:pos x="98" y="28"/>
                </a:cxn>
                <a:cxn ang="0">
                  <a:pos x="94" y="34"/>
                </a:cxn>
                <a:cxn ang="0">
                  <a:pos x="85" y="45"/>
                </a:cxn>
                <a:cxn ang="0">
                  <a:pos x="72" y="64"/>
                </a:cxn>
                <a:cxn ang="0">
                  <a:pos x="58" y="85"/>
                </a:cxn>
                <a:cxn ang="0">
                  <a:pos x="53" y="100"/>
                </a:cxn>
                <a:cxn ang="0">
                  <a:pos x="43" y="85"/>
                </a:cxn>
                <a:cxn ang="0">
                  <a:pos x="28" y="64"/>
                </a:cxn>
                <a:cxn ang="0">
                  <a:pos x="11" y="47"/>
                </a:cxn>
                <a:cxn ang="0">
                  <a:pos x="0" y="40"/>
                </a:cxn>
                <a:cxn ang="0">
                  <a:pos x="1" y="49"/>
                </a:cxn>
                <a:cxn ang="0">
                  <a:pos x="5" y="60"/>
                </a:cxn>
                <a:cxn ang="0">
                  <a:pos x="7" y="74"/>
                </a:cxn>
                <a:cxn ang="0">
                  <a:pos x="11" y="85"/>
                </a:cxn>
              </a:cxnLst>
              <a:rect l="0" t="0" r="r" b="b"/>
              <a:pathLst>
                <a:path w="117" h="134">
                  <a:moveTo>
                    <a:pt x="11" y="85"/>
                  </a:moveTo>
                  <a:lnTo>
                    <a:pt x="13" y="95"/>
                  </a:lnTo>
                  <a:lnTo>
                    <a:pt x="18" y="106"/>
                  </a:lnTo>
                  <a:lnTo>
                    <a:pt x="28" y="115"/>
                  </a:lnTo>
                  <a:lnTo>
                    <a:pt x="47" y="119"/>
                  </a:lnTo>
                  <a:lnTo>
                    <a:pt x="53" y="121"/>
                  </a:lnTo>
                  <a:lnTo>
                    <a:pt x="56" y="125"/>
                  </a:lnTo>
                  <a:lnTo>
                    <a:pt x="62" y="130"/>
                  </a:lnTo>
                  <a:lnTo>
                    <a:pt x="66" y="134"/>
                  </a:lnTo>
                  <a:lnTo>
                    <a:pt x="68" y="134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70" y="125"/>
                  </a:lnTo>
                  <a:lnTo>
                    <a:pt x="77" y="108"/>
                  </a:lnTo>
                  <a:lnTo>
                    <a:pt x="94" y="85"/>
                  </a:lnTo>
                  <a:lnTo>
                    <a:pt x="111" y="64"/>
                  </a:lnTo>
                  <a:lnTo>
                    <a:pt x="117" y="45"/>
                  </a:lnTo>
                  <a:lnTo>
                    <a:pt x="115" y="40"/>
                  </a:lnTo>
                  <a:lnTo>
                    <a:pt x="111" y="26"/>
                  </a:lnTo>
                  <a:lnTo>
                    <a:pt x="108" y="11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0" y="2"/>
                  </a:lnTo>
                  <a:lnTo>
                    <a:pt x="98" y="4"/>
                  </a:lnTo>
                  <a:lnTo>
                    <a:pt x="98" y="9"/>
                  </a:lnTo>
                  <a:lnTo>
                    <a:pt x="98" y="19"/>
                  </a:lnTo>
                  <a:lnTo>
                    <a:pt x="98" y="28"/>
                  </a:lnTo>
                  <a:lnTo>
                    <a:pt x="94" y="34"/>
                  </a:lnTo>
                  <a:lnTo>
                    <a:pt x="85" y="45"/>
                  </a:lnTo>
                  <a:lnTo>
                    <a:pt x="72" y="64"/>
                  </a:lnTo>
                  <a:lnTo>
                    <a:pt x="58" y="85"/>
                  </a:lnTo>
                  <a:lnTo>
                    <a:pt x="53" y="100"/>
                  </a:lnTo>
                  <a:lnTo>
                    <a:pt x="43" y="85"/>
                  </a:lnTo>
                  <a:lnTo>
                    <a:pt x="28" y="64"/>
                  </a:lnTo>
                  <a:lnTo>
                    <a:pt x="11" y="47"/>
                  </a:lnTo>
                  <a:lnTo>
                    <a:pt x="0" y="40"/>
                  </a:lnTo>
                  <a:lnTo>
                    <a:pt x="1" y="49"/>
                  </a:lnTo>
                  <a:lnTo>
                    <a:pt x="5" y="60"/>
                  </a:lnTo>
                  <a:lnTo>
                    <a:pt x="7" y="74"/>
                  </a:lnTo>
                  <a:lnTo>
                    <a:pt x="11" y="85"/>
                  </a:lnTo>
                  <a:close/>
                </a:path>
              </a:pathLst>
            </a:custGeom>
            <a:solidFill>
              <a:srgbClr val="FFFFF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3009" y="3354"/>
              <a:ext cx="231" cy="227"/>
            </a:xfrm>
            <a:custGeom>
              <a:avLst/>
              <a:gdLst/>
              <a:ahLst/>
              <a:cxnLst>
                <a:cxn ang="0">
                  <a:pos x="9" y="74"/>
                </a:cxn>
                <a:cxn ang="0">
                  <a:pos x="15" y="50"/>
                </a:cxn>
                <a:cxn ang="0">
                  <a:pos x="26" y="29"/>
                </a:cxn>
                <a:cxn ang="0">
                  <a:pos x="59" y="12"/>
                </a:cxn>
                <a:cxn ang="0">
                  <a:pos x="81" y="0"/>
                </a:cxn>
                <a:cxn ang="0">
                  <a:pos x="100" y="4"/>
                </a:cxn>
                <a:cxn ang="0">
                  <a:pos x="106" y="12"/>
                </a:cxn>
                <a:cxn ang="0">
                  <a:pos x="114" y="17"/>
                </a:cxn>
                <a:cxn ang="0">
                  <a:pos x="127" y="17"/>
                </a:cxn>
                <a:cxn ang="0">
                  <a:pos x="138" y="25"/>
                </a:cxn>
                <a:cxn ang="0">
                  <a:pos x="140" y="33"/>
                </a:cxn>
                <a:cxn ang="0">
                  <a:pos x="146" y="38"/>
                </a:cxn>
                <a:cxn ang="0">
                  <a:pos x="155" y="40"/>
                </a:cxn>
                <a:cxn ang="0">
                  <a:pos x="165" y="53"/>
                </a:cxn>
                <a:cxn ang="0">
                  <a:pos x="174" y="67"/>
                </a:cxn>
                <a:cxn ang="0">
                  <a:pos x="197" y="89"/>
                </a:cxn>
                <a:cxn ang="0">
                  <a:pos x="216" y="106"/>
                </a:cxn>
                <a:cxn ang="0">
                  <a:pos x="227" y="121"/>
                </a:cxn>
                <a:cxn ang="0">
                  <a:pos x="231" y="136"/>
                </a:cxn>
                <a:cxn ang="0">
                  <a:pos x="231" y="155"/>
                </a:cxn>
                <a:cxn ang="0">
                  <a:pos x="218" y="172"/>
                </a:cxn>
                <a:cxn ang="0">
                  <a:pos x="191" y="212"/>
                </a:cxn>
                <a:cxn ang="0">
                  <a:pos x="176" y="212"/>
                </a:cxn>
                <a:cxn ang="0">
                  <a:pos x="144" y="174"/>
                </a:cxn>
                <a:cxn ang="0">
                  <a:pos x="133" y="165"/>
                </a:cxn>
                <a:cxn ang="0">
                  <a:pos x="134" y="153"/>
                </a:cxn>
                <a:cxn ang="0">
                  <a:pos x="127" y="150"/>
                </a:cxn>
                <a:cxn ang="0">
                  <a:pos x="102" y="152"/>
                </a:cxn>
                <a:cxn ang="0">
                  <a:pos x="87" y="152"/>
                </a:cxn>
                <a:cxn ang="0">
                  <a:pos x="78" y="146"/>
                </a:cxn>
                <a:cxn ang="0">
                  <a:pos x="66" y="152"/>
                </a:cxn>
                <a:cxn ang="0">
                  <a:pos x="55" y="150"/>
                </a:cxn>
                <a:cxn ang="0">
                  <a:pos x="49" y="150"/>
                </a:cxn>
                <a:cxn ang="0">
                  <a:pos x="34" y="153"/>
                </a:cxn>
                <a:cxn ang="0">
                  <a:pos x="25" y="148"/>
                </a:cxn>
                <a:cxn ang="0">
                  <a:pos x="25" y="131"/>
                </a:cxn>
                <a:cxn ang="0">
                  <a:pos x="26" y="125"/>
                </a:cxn>
                <a:cxn ang="0">
                  <a:pos x="21" y="133"/>
                </a:cxn>
                <a:cxn ang="0">
                  <a:pos x="11" y="140"/>
                </a:cxn>
                <a:cxn ang="0">
                  <a:pos x="2" y="138"/>
                </a:cxn>
                <a:cxn ang="0">
                  <a:pos x="0" y="127"/>
                </a:cxn>
                <a:cxn ang="0">
                  <a:pos x="2" y="110"/>
                </a:cxn>
                <a:cxn ang="0">
                  <a:pos x="4" y="97"/>
                </a:cxn>
                <a:cxn ang="0">
                  <a:pos x="6" y="85"/>
                </a:cxn>
              </a:cxnLst>
              <a:rect l="0" t="0" r="r" b="b"/>
              <a:pathLst>
                <a:path w="231" h="227">
                  <a:moveTo>
                    <a:pt x="8" y="78"/>
                  </a:moveTo>
                  <a:lnTo>
                    <a:pt x="9" y="74"/>
                  </a:lnTo>
                  <a:lnTo>
                    <a:pt x="11" y="63"/>
                  </a:lnTo>
                  <a:lnTo>
                    <a:pt x="15" y="50"/>
                  </a:lnTo>
                  <a:lnTo>
                    <a:pt x="19" y="38"/>
                  </a:lnTo>
                  <a:lnTo>
                    <a:pt x="26" y="29"/>
                  </a:lnTo>
                  <a:lnTo>
                    <a:pt x="42" y="19"/>
                  </a:lnTo>
                  <a:lnTo>
                    <a:pt x="59" y="12"/>
                  </a:lnTo>
                  <a:lnTo>
                    <a:pt x="72" y="4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6" y="12"/>
                  </a:lnTo>
                  <a:lnTo>
                    <a:pt x="110" y="16"/>
                  </a:lnTo>
                  <a:lnTo>
                    <a:pt x="114" y="17"/>
                  </a:lnTo>
                  <a:lnTo>
                    <a:pt x="119" y="17"/>
                  </a:lnTo>
                  <a:lnTo>
                    <a:pt x="127" y="17"/>
                  </a:lnTo>
                  <a:lnTo>
                    <a:pt x="133" y="19"/>
                  </a:lnTo>
                  <a:lnTo>
                    <a:pt x="138" y="25"/>
                  </a:lnTo>
                  <a:lnTo>
                    <a:pt x="140" y="29"/>
                  </a:lnTo>
                  <a:lnTo>
                    <a:pt x="140" y="33"/>
                  </a:lnTo>
                  <a:lnTo>
                    <a:pt x="142" y="36"/>
                  </a:lnTo>
                  <a:lnTo>
                    <a:pt x="146" y="38"/>
                  </a:lnTo>
                  <a:lnTo>
                    <a:pt x="150" y="40"/>
                  </a:lnTo>
                  <a:lnTo>
                    <a:pt x="155" y="40"/>
                  </a:lnTo>
                  <a:lnTo>
                    <a:pt x="161" y="46"/>
                  </a:lnTo>
                  <a:lnTo>
                    <a:pt x="165" y="53"/>
                  </a:lnTo>
                  <a:lnTo>
                    <a:pt x="169" y="61"/>
                  </a:lnTo>
                  <a:lnTo>
                    <a:pt x="174" y="67"/>
                  </a:lnTo>
                  <a:lnTo>
                    <a:pt x="186" y="78"/>
                  </a:lnTo>
                  <a:lnTo>
                    <a:pt x="197" y="89"/>
                  </a:lnTo>
                  <a:lnTo>
                    <a:pt x="208" y="99"/>
                  </a:lnTo>
                  <a:lnTo>
                    <a:pt x="216" y="106"/>
                  </a:lnTo>
                  <a:lnTo>
                    <a:pt x="223" y="114"/>
                  </a:lnTo>
                  <a:lnTo>
                    <a:pt x="227" y="121"/>
                  </a:lnTo>
                  <a:lnTo>
                    <a:pt x="231" y="131"/>
                  </a:lnTo>
                  <a:lnTo>
                    <a:pt x="231" y="136"/>
                  </a:lnTo>
                  <a:lnTo>
                    <a:pt x="231" y="146"/>
                  </a:lnTo>
                  <a:lnTo>
                    <a:pt x="231" y="155"/>
                  </a:lnTo>
                  <a:lnTo>
                    <a:pt x="227" y="161"/>
                  </a:lnTo>
                  <a:lnTo>
                    <a:pt x="218" y="172"/>
                  </a:lnTo>
                  <a:lnTo>
                    <a:pt x="205" y="191"/>
                  </a:lnTo>
                  <a:lnTo>
                    <a:pt x="191" y="212"/>
                  </a:lnTo>
                  <a:lnTo>
                    <a:pt x="186" y="227"/>
                  </a:lnTo>
                  <a:lnTo>
                    <a:pt x="176" y="212"/>
                  </a:lnTo>
                  <a:lnTo>
                    <a:pt x="161" y="191"/>
                  </a:lnTo>
                  <a:lnTo>
                    <a:pt x="144" y="174"/>
                  </a:lnTo>
                  <a:lnTo>
                    <a:pt x="133" y="167"/>
                  </a:lnTo>
                  <a:lnTo>
                    <a:pt x="133" y="165"/>
                  </a:lnTo>
                  <a:lnTo>
                    <a:pt x="134" y="159"/>
                  </a:lnTo>
                  <a:lnTo>
                    <a:pt x="134" y="153"/>
                  </a:lnTo>
                  <a:lnTo>
                    <a:pt x="134" y="148"/>
                  </a:lnTo>
                  <a:lnTo>
                    <a:pt x="127" y="150"/>
                  </a:lnTo>
                  <a:lnTo>
                    <a:pt x="114" y="150"/>
                  </a:lnTo>
                  <a:lnTo>
                    <a:pt x="102" y="152"/>
                  </a:lnTo>
                  <a:lnTo>
                    <a:pt x="93" y="152"/>
                  </a:lnTo>
                  <a:lnTo>
                    <a:pt x="87" y="152"/>
                  </a:lnTo>
                  <a:lnTo>
                    <a:pt x="81" y="150"/>
                  </a:lnTo>
                  <a:lnTo>
                    <a:pt x="78" y="146"/>
                  </a:lnTo>
                  <a:lnTo>
                    <a:pt x="76" y="142"/>
                  </a:lnTo>
                  <a:lnTo>
                    <a:pt x="66" y="152"/>
                  </a:lnTo>
                  <a:lnTo>
                    <a:pt x="59" y="153"/>
                  </a:lnTo>
                  <a:lnTo>
                    <a:pt x="55" y="150"/>
                  </a:lnTo>
                  <a:lnTo>
                    <a:pt x="53" y="144"/>
                  </a:lnTo>
                  <a:lnTo>
                    <a:pt x="49" y="150"/>
                  </a:lnTo>
                  <a:lnTo>
                    <a:pt x="42" y="153"/>
                  </a:lnTo>
                  <a:lnTo>
                    <a:pt x="34" y="153"/>
                  </a:lnTo>
                  <a:lnTo>
                    <a:pt x="28" y="152"/>
                  </a:lnTo>
                  <a:lnTo>
                    <a:pt x="25" y="148"/>
                  </a:lnTo>
                  <a:lnTo>
                    <a:pt x="25" y="140"/>
                  </a:lnTo>
                  <a:lnTo>
                    <a:pt x="25" y="131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25" y="127"/>
                  </a:lnTo>
                  <a:lnTo>
                    <a:pt x="21" y="133"/>
                  </a:lnTo>
                  <a:lnTo>
                    <a:pt x="17" y="136"/>
                  </a:lnTo>
                  <a:lnTo>
                    <a:pt x="11" y="140"/>
                  </a:lnTo>
                  <a:lnTo>
                    <a:pt x="8" y="140"/>
                  </a:lnTo>
                  <a:lnTo>
                    <a:pt x="2" y="138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4" y="97"/>
                  </a:lnTo>
                  <a:lnTo>
                    <a:pt x="6" y="91"/>
                  </a:lnTo>
                  <a:lnTo>
                    <a:pt x="6" y="85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F2D8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3009" y="3392"/>
              <a:ext cx="227" cy="189"/>
            </a:xfrm>
            <a:custGeom>
              <a:avLst/>
              <a:gdLst/>
              <a:ahLst/>
              <a:cxnLst>
                <a:cxn ang="0">
                  <a:pos x="6" y="47"/>
                </a:cxn>
                <a:cxn ang="0">
                  <a:pos x="4" y="59"/>
                </a:cxn>
                <a:cxn ang="0">
                  <a:pos x="2" y="72"/>
                </a:cxn>
                <a:cxn ang="0">
                  <a:pos x="0" y="89"/>
                </a:cxn>
                <a:cxn ang="0">
                  <a:pos x="2" y="100"/>
                </a:cxn>
                <a:cxn ang="0">
                  <a:pos x="11" y="102"/>
                </a:cxn>
                <a:cxn ang="0">
                  <a:pos x="21" y="93"/>
                </a:cxn>
                <a:cxn ang="0">
                  <a:pos x="26" y="85"/>
                </a:cxn>
                <a:cxn ang="0">
                  <a:pos x="25" y="93"/>
                </a:cxn>
                <a:cxn ang="0">
                  <a:pos x="25" y="110"/>
                </a:cxn>
                <a:cxn ang="0">
                  <a:pos x="34" y="115"/>
                </a:cxn>
                <a:cxn ang="0">
                  <a:pos x="49" y="112"/>
                </a:cxn>
                <a:cxn ang="0">
                  <a:pos x="55" y="112"/>
                </a:cxn>
                <a:cxn ang="0">
                  <a:pos x="66" y="115"/>
                </a:cxn>
                <a:cxn ang="0">
                  <a:pos x="78" y="108"/>
                </a:cxn>
                <a:cxn ang="0">
                  <a:pos x="87" y="114"/>
                </a:cxn>
                <a:cxn ang="0">
                  <a:pos x="102" y="114"/>
                </a:cxn>
                <a:cxn ang="0">
                  <a:pos x="127" y="112"/>
                </a:cxn>
                <a:cxn ang="0">
                  <a:pos x="134" y="115"/>
                </a:cxn>
                <a:cxn ang="0">
                  <a:pos x="133" y="127"/>
                </a:cxn>
                <a:cxn ang="0">
                  <a:pos x="144" y="136"/>
                </a:cxn>
                <a:cxn ang="0">
                  <a:pos x="176" y="174"/>
                </a:cxn>
                <a:cxn ang="0">
                  <a:pos x="191" y="174"/>
                </a:cxn>
                <a:cxn ang="0">
                  <a:pos x="218" y="134"/>
                </a:cxn>
                <a:cxn ang="0">
                  <a:pos x="222" y="117"/>
                </a:cxn>
                <a:cxn ang="0">
                  <a:pos x="205" y="115"/>
                </a:cxn>
                <a:cxn ang="0">
                  <a:pos x="180" y="115"/>
                </a:cxn>
                <a:cxn ang="0">
                  <a:pos x="155" y="100"/>
                </a:cxn>
                <a:cxn ang="0">
                  <a:pos x="138" y="93"/>
                </a:cxn>
                <a:cxn ang="0">
                  <a:pos x="123" y="76"/>
                </a:cxn>
                <a:cxn ang="0">
                  <a:pos x="119" y="64"/>
                </a:cxn>
                <a:cxn ang="0">
                  <a:pos x="115" y="63"/>
                </a:cxn>
                <a:cxn ang="0">
                  <a:pos x="106" y="64"/>
                </a:cxn>
                <a:cxn ang="0">
                  <a:pos x="95" y="72"/>
                </a:cxn>
                <a:cxn ang="0">
                  <a:pos x="89" y="76"/>
                </a:cxn>
                <a:cxn ang="0">
                  <a:pos x="87" y="74"/>
                </a:cxn>
                <a:cxn ang="0">
                  <a:pos x="83" y="68"/>
                </a:cxn>
                <a:cxn ang="0">
                  <a:pos x="78" y="64"/>
                </a:cxn>
                <a:cxn ang="0">
                  <a:pos x="74" y="63"/>
                </a:cxn>
                <a:cxn ang="0">
                  <a:pos x="72" y="59"/>
                </a:cxn>
                <a:cxn ang="0">
                  <a:pos x="78" y="53"/>
                </a:cxn>
                <a:cxn ang="0">
                  <a:pos x="89" y="40"/>
                </a:cxn>
                <a:cxn ang="0">
                  <a:pos x="89" y="40"/>
                </a:cxn>
                <a:cxn ang="0">
                  <a:pos x="78" y="46"/>
                </a:cxn>
                <a:cxn ang="0">
                  <a:pos x="72" y="51"/>
                </a:cxn>
                <a:cxn ang="0">
                  <a:pos x="66" y="51"/>
                </a:cxn>
                <a:cxn ang="0">
                  <a:pos x="61" y="40"/>
                </a:cxn>
                <a:cxn ang="0">
                  <a:pos x="45" y="36"/>
                </a:cxn>
                <a:cxn ang="0">
                  <a:pos x="38" y="38"/>
                </a:cxn>
                <a:cxn ang="0">
                  <a:pos x="40" y="30"/>
                </a:cxn>
                <a:cxn ang="0">
                  <a:pos x="47" y="23"/>
                </a:cxn>
                <a:cxn ang="0">
                  <a:pos x="68" y="10"/>
                </a:cxn>
                <a:cxn ang="0">
                  <a:pos x="68" y="8"/>
                </a:cxn>
                <a:cxn ang="0">
                  <a:pos x="47" y="17"/>
                </a:cxn>
                <a:cxn ang="0">
                  <a:pos x="36" y="21"/>
                </a:cxn>
                <a:cxn ang="0">
                  <a:pos x="32" y="12"/>
                </a:cxn>
                <a:cxn ang="0">
                  <a:pos x="25" y="8"/>
                </a:cxn>
                <a:cxn ang="0">
                  <a:pos x="19" y="2"/>
                </a:cxn>
                <a:cxn ang="0">
                  <a:pos x="17" y="8"/>
                </a:cxn>
                <a:cxn ang="0">
                  <a:pos x="9" y="30"/>
                </a:cxn>
              </a:cxnLst>
              <a:rect l="0" t="0" r="r" b="b"/>
              <a:pathLst>
                <a:path w="227" h="189">
                  <a:moveTo>
                    <a:pt x="8" y="40"/>
                  </a:moveTo>
                  <a:lnTo>
                    <a:pt x="6" y="47"/>
                  </a:lnTo>
                  <a:lnTo>
                    <a:pt x="6" y="53"/>
                  </a:lnTo>
                  <a:lnTo>
                    <a:pt x="4" y="59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2" y="80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2" y="100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7" y="98"/>
                  </a:lnTo>
                  <a:lnTo>
                    <a:pt x="21" y="93"/>
                  </a:lnTo>
                  <a:lnTo>
                    <a:pt x="25" y="89"/>
                  </a:lnTo>
                  <a:lnTo>
                    <a:pt x="26" y="85"/>
                  </a:lnTo>
                  <a:lnTo>
                    <a:pt x="26" y="83"/>
                  </a:lnTo>
                  <a:lnTo>
                    <a:pt x="25" y="93"/>
                  </a:lnTo>
                  <a:lnTo>
                    <a:pt x="25" y="102"/>
                  </a:lnTo>
                  <a:lnTo>
                    <a:pt x="25" y="110"/>
                  </a:lnTo>
                  <a:lnTo>
                    <a:pt x="28" y="114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49" y="112"/>
                  </a:lnTo>
                  <a:lnTo>
                    <a:pt x="53" y="106"/>
                  </a:lnTo>
                  <a:lnTo>
                    <a:pt x="55" y="112"/>
                  </a:lnTo>
                  <a:lnTo>
                    <a:pt x="59" y="115"/>
                  </a:lnTo>
                  <a:lnTo>
                    <a:pt x="66" y="115"/>
                  </a:lnTo>
                  <a:lnTo>
                    <a:pt x="76" y="104"/>
                  </a:lnTo>
                  <a:lnTo>
                    <a:pt x="78" y="108"/>
                  </a:lnTo>
                  <a:lnTo>
                    <a:pt x="81" y="112"/>
                  </a:lnTo>
                  <a:lnTo>
                    <a:pt x="87" y="114"/>
                  </a:lnTo>
                  <a:lnTo>
                    <a:pt x="93" y="114"/>
                  </a:lnTo>
                  <a:lnTo>
                    <a:pt x="102" y="114"/>
                  </a:lnTo>
                  <a:lnTo>
                    <a:pt x="114" y="112"/>
                  </a:lnTo>
                  <a:lnTo>
                    <a:pt x="127" y="112"/>
                  </a:lnTo>
                  <a:lnTo>
                    <a:pt x="134" y="110"/>
                  </a:lnTo>
                  <a:lnTo>
                    <a:pt x="134" y="115"/>
                  </a:lnTo>
                  <a:lnTo>
                    <a:pt x="134" y="121"/>
                  </a:lnTo>
                  <a:lnTo>
                    <a:pt x="133" y="127"/>
                  </a:lnTo>
                  <a:lnTo>
                    <a:pt x="133" y="129"/>
                  </a:lnTo>
                  <a:lnTo>
                    <a:pt x="144" y="136"/>
                  </a:lnTo>
                  <a:lnTo>
                    <a:pt x="161" y="153"/>
                  </a:lnTo>
                  <a:lnTo>
                    <a:pt x="176" y="174"/>
                  </a:lnTo>
                  <a:lnTo>
                    <a:pt x="186" y="189"/>
                  </a:lnTo>
                  <a:lnTo>
                    <a:pt x="191" y="174"/>
                  </a:lnTo>
                  <a:lnTo>
                    <a:pt x="205" y="153"/>
                  </a:lnTo>
                  <a:lnTo>
                    <a:pt x="218" y="134"/>
                  </a:lnTo>
                  <a:lnTo>
                    <a:pt x="227" y="123"/>
                  </a:lnTo>
                  <a:lnTo>
                    <a:pt x="222" y="117"/>
                  </a:lnTo>
                  <a:lnTo>
                    <a:pt x="214" y="114"/>
                  </a:lnTo>
                  <a:lnTo>
                    <a:pt x="205" y="115"/>
                  </a:lnTo>
                  <a:lnTo>
                    <a:pt x="193" y="117"/>
                  </a:lnTo>
                  <a:lnTo>
                    <a:pt x="180" y="115"/>
                  </a:lnTo>
                  <a:lnTo>
                    <a:pt x="167" y="110"/>
                  </a:lnTo>
                  <a:lnTo>
                    <a:pt x="155" y="100"/>
                  </a:lnTo>
                  <a:lnTo>
                    <a:pt x="148" y="97"/>
                  </a:lnTo>
                  <a:lnTo>
                    <a:pt x="138" y="93"/>
                  </a:lnTo>
                  <a:lnTo>
                    <a:pt x="129" y="85"/>
                  </a:lnTo>
                  <a:lnTo>
                    <a:pt x="123" y="76"/>
                  </a:lnTo>
                  <a:lnTo>
                    <a:pt x="121" y="68"/>
                  </a:lnTo>
                  <a:lnTo>
                    <a:pt x="119" y="64"/>
                  </a:lnTo>
                  <a:lnTo>
                    <a:pt x="117" y="63"/>
                  </a:lnTo>
                  <a:lnTo>
                    <a:pt x="115" y="63"/>
                  </a:lnTo>
                  <a:lnTo>
                    <a:pt x="112" y="63"/>
                  </a:lnTo>
                  <a:lnTo>
                    <a:pt x="106" y="64"/>
                  </a:lnTo>
                  <a:lnTo>
                    <a:pt x="100" y="68"/>
                  </a:lnTo>
                  <a:lnTo>
                    <a:pt x="95" y="72"/>
                  </a:lnTo>
                  <a:lnTo>
                    <a:pt x="91" y="76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87" y="74"/>
                  </a:lnTo>
                  <a:lnTo>
                    <a:pt x="85" y="72"/>
                  </a:lnTo>
                  <a:lnTo>
                    <a:pt x="83" y="68"/>
                  </a:lnTo>
                  <a:lnTo>
                    <a:pt x="81" y="66"/>
                  </a:lnTo>
                  <a:lnTo>
                    <a:pt x="78" y="64"/>
                  </a:lnTo>
                  <a:lnTo>
                    <a:pt x="76" y="64"/>
                  </a:lnTo>
                  <a:lnTo>
                    <a:pt x="74" y="63"/>
                  </a:lnTo>
                  <a:lnTo>
                    <a:pt x="72" y="61"/>
                  </a:lnTo>
                  <a:lnTo>
                    <a:pt x="72" y="59"/>
                  </a:lnTo>
                  <a:lnTo>
                    <a:pt x="74" y="57"/>
                  </a:lnTo>
                  <a:lnTo>
                    <a:pt x="78" y="53"/>
                  </a:lnTo>
                  <a:lnTo>
                    <a:pt x="83" y="46"/>
                  </a:lnTo>
                  <a:lnTo>
                    <a:pt x="89" y="40"/>
                  </a:lnTo>
                  <a:lnTo>
                    <a:pt x="91" y="38"/>
                  </a:lnTo>
                  <a:lnTo>
                    <a:pt x="89" y="40"/>
                  </a:lnTo>
                  <a:lnTo>
                    <a:pt x="83" y="42"/>
                  </a:lnTo>
                  <a:lnTo>
                    <a:pt x="78" y="46"/>
                  </a:lnTo>
                  <a:lnTo>
                    <a:pt x="74" y="49"/>
                  </a:lnTo>
                  <a:lnTo>
                    <a:pt x="72" y="51"/>
                  </a:lnTo>
                  <a:lnTo>
                    <a:pt x="70" y="51"/>
                  </a:lnTo>
                  <a:lnTo>
                    <a:pt x="66" y="51"/>
                  </a:lnTo>
                  <a:lnTo>
                    <a:pt x="64" y="46"/>
                  </a:lnTo>
                  <a:lnTo>
                    <a:pt x="61" y="40"/>
                  </a:lnTo>
                  <a:lnTo>
                    <a:pt x="53" y="36"/>
                  </a:lnTo>
                  <a:lnTo>
                    <a:pt x="45" y="36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2" y="27"/>
                  </a:lnTo>
                  <a:lnTo>
                    <a:pt x="47" y="23"/>
                  </a:lnTo>
                  <a:lnTo>
                    <a:pt x="59" y="15"/>
                  </a:lnTo>
                  <a:lnTo>
                    <a:pt x="68" y="10"/>
                  </a:lnTo>
                  <a:lnTo>
                    <a:pt x="74" y="6"/>
                  </a:lnTo>
                  <a:lnTo>
                    <a:pt x="68" y="8"/>
                  </a:lnTo>
                  <a:lnTo>
                    <a:pt x="59" y="13"/>
                  </a:lnTo>
                  <a:lnTo>
                    <a:pt x="47" y="17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5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7" y="8"/>
                  </a:lnTo>
                  <a:lnTo>
                    <a:pt x="13" y="19"/>
                  </a:lnTo>
                  <a:lnTo>
                    <a:pt x="9" y="3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rgbClr val="E5B2A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2727" y="3284"/>
              <a:ext cx="363" cy="322"/>
            </a:xfrm>
            <a:custGeom>
              <a:avLst/>
              <a:gdLst/>
              <a:ahLst/>
              <a:cxnLst>
                <a:cxn ang="0">
                  <a:pos x="272" y="74"/>
                </a:cxn>
                <a:cxn ang="0">
                  <a:pos x="242" y="51"/>
                </a:cxn>
                <a:cxn ang="0">
                  <a:pos x="218" y="34"/>
                </a:cxn>
                <a:cxn ang="0">
                  <a:pos x="189" y="14"/>
                </a:cxn>
                <a:cxn ang="0">
                  <a:pos x="172" y="4"/>
                </a:cxn>
                <a:cxn ang="0">
                  <a:pos x="286" y="74"/>
                </a:cxn>
                <a:cxn ang="0">
                  <a:pos x="303" y="86"/>
                </a:cxn>
                <a:cxn ang="0">
                  <a:pos x="335" y="106"/>
                </a:cxn>
                <a:cxn ang="0">
                  <a:pos x="363" y="127"/>
                </a:cxn>
                <a:cxn ang="0">
                  <a:pos x="363" y="133"/>
                </a:cxn>
                <a:cxn ang="0">
                  <a:pos x="354" y="161"/>
                </a:cxn>
                <a:cxn ang="0">
                  <a:pos x="314" y="206"/>
                </a:cxn>
                <a:cxn ang="0">
                  <a:pos x="280" y="216"/>
                </a:cxn>
                <a:cxn ang="0">
                  <a:pos x="265" y="237"/>
                </a:cxn>
                <a:cxn ang="0">
                  <a:pos x="250" y="278"/>
                </a:cxn>
                <a:cxn ang="0">
                  <a:pos x="204" y="316"/>
                </a:cxn>
                <a:cxn ang="0">
                  <a:pos x="191" y="322"/>
                </a:cxn>
                <a:cxn ang="0">
                  <a:pos x="185" y="318"/>
                </a:cxn>
                <a:cxn ang="0">
                  <a:pos x="147" y="292"/>
                </a:cxn>
                <a:cxn ang="0">
                  <a:pos x="87" y="250"/>
                </a:cxn>
                <a:cxn ang="0">
                  <a:pos x="60" y="233"/>
                </a:cxn>
                <a:cxn ang="0">
                  <a:pos x="34" y="210"/>
                </a:cxn>
                <a:cxn ang="0">
                  <a:pos x="7" y="184"/>
                </a:cxn>
                <a:cxn ang="0">
                  <a:pos x="3" y="167"/>
                </a:cxn>
                <a:cxn ang="0">
                  <a:pos x="21" y="186"/>
                </a:cxn>
                <a:cxn ang="0">
                  <a:pos x="41" y="210"/>
                </a:cxn>
                <a:cxn ang="0">
                  <a:pos x="64" y="229"/>
                </a:cxn>
                <a:cxn ang="0">
                  <a:pos x="187" y="305"/>
                </a:cxn>
                <a:cxn ang="0">
                  <a:pos x="195" y="292"/>
                </a:cxn>
                <a:cxn ang="0">
                  <a:pos x="236" y="248"/>
                </a:cxn>
                <a:cxn ang="0">
                  <a:pos x="252" y="231"/>
                </a:cxn>
                <a:cxn ang="0">
                  <a:pos x="259" y="237"/>
                </a:cxn>
                <a:cxn ang="0">
                  <a:pos x="244" y="252"/>
                </a:cxn>
                <a:cxn ang="0">
                  <a:pos x="214" y="282"/>
                </a:cxn>
                <a:cxn ang="0">
                  <a:pos x="195" y="305"/>
                </a:cxn>
                <a:cxn ang="0">
                  <a:pos x="200" y="310"/>
                </a:cxn>
                <a:cxn ang="0">
                  <a:pos x="223" y="297"/>
                </a:cxn>
                <a:cxn ang="0">
                  <a:pos x="252" y="265"/>
                </a:cxn>
                <a:cxn ang="0">
                  <a:pos x="261" y="223"/>
                </a:cxn>
                <a:cxn ang="0">
                  <a:pos x="290" y="208"/>
                </a:cxn>
                <a:cxn ang="0">
                  <a:pos x="324" y="189"/>
                </a:cxn>
                <a:cxn ang="0">
                  <a:pos x="350" y="155"/>
                </a:cxn>
                <a:cxn ang="0">
                  <a:pos x="356" y="138"/>
                </a:cxn>
                <a:cxn ang="0">
                  <a:pos x="343" y="142"/>
                </a:cxn>
                <a:cxn ang="0">
                  <a:pos x="295" y="201"/>
                </a:cxn>
                <a:cxn ang="0">
                  <a:pos x="282" y="206"/>
                </a:cxn>
                <a:cxn ang="0">
                  <a:pos x="290" y="193"/>
                </a:cxn>
                <a:cxn ang="0">
                  <a:pos x="327" y="148"/>
                </a:cxn>
                <a:cxn ang="0">
                  <a:pos x="344" y="131"/>
                </a:cxn>
                <a:cxn ang="0">
                  <a:pos x="305" y="95"/>
                </a:cxn>
                <a:cxn ang="0">
                  <a:pos x="286" y="84"/>
                </a:cxn>
              </a:cxnLst>
              <a:rect l="0" t="0" r="r" b="b"/>
              <a:pathLst>
                <a:path w="363" h="322">
                  <a:moveTo>
                    <a:pt x="282" y="80"/>
                  </a:moveTo>
                  <a:lnTo>
                    <a:pt x="280" y="78"/>
                  </a:lnTo>
                  <a:lnTo>
                    <a:pt x="272" y="74"/>
                  </a:lnTo>
                  <a:lnTo>
                    <a:pt x="265" y="67"/>
                  </a:lnTo>
                  <a:lnTo>
                    <a:pt x="254" y="59"/>
                  </a:lnTo>
                  <a:lnTo>
                    <a:pt x="242" y="51"/>
                  </a:lnTo>
                  <a:lnTo>
                    <a:pt x="231" y="44"/>
                  </a:lnTo>
                  <a:lnTo>
                    <a:pt x="223" y="38"/>
                  </a:lnTo>
                  <a:lnTo>
                    <a:pt x="218" y="34"/>
                  </a:lnTo>
                  <a:lnTo>
                    <a:pt x="208" y="29"/>
                  </a:lnTo>
                  <a:lnTo>
                    <a:pt x="199" y="21"/>
                  </a:lnTo>
                  <a:lnTo>
                    <a:pt x="189" y="14"/>
                  </a:lnTo>
                  <a:lnTo>
                    <a:pt x="180" y="10"/>
                  </a:lnTo>
                  <a:lnTo>
                    <a:pt x="174" y="8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286" y="74"/>
                  </a:lnTo>
                  <a:lnTo>
                    <a:pt x="290" y="76"/>
                  </a:lnTo>
                  <a:lnTo>
                    <a:pt x="297" y="82"/>
                  </a:lnTo>
                  <a:lnTo>
                    <a:pt x="303" y="86"/>
                  </a:lnTo>
                  <a:lnTo>
                    <a:pt x="308" y="89"/>
                  </a:lnTo>
                  <a:lnTo>
                    <a:pt x="316" y="95"/>
                  </a:lnTo>
                  <a:lnTo>
                    <a:pt x="335" y="106"/>
                  </a:lnTo>
                  <a:lnTo>
                    <a:pt x="352" y="120"/>
                  </a:lnTo>
                  <a:lnTo>
                    <a:pt x="362" y="125"/>
                  </a:lnTo>
                  <a:lnTo>
                    <a:pt x="363" y="127"/>
                  </a:lnTo>
                  <a:lnTo>
                    <a:pt x="363" y="129"/>
                  </a:lnTo>
                  <a:lnTo>
                    <a:pt x="363" y="131"/>
                  </a:lnTo>
                  <a:lnTo>
                    <a:pt x="363" y="133"/>
                  </a:lnTo>
                  <a:lnTo>
                    <a:pt x="363" y="137"/>
                  </a:lnTo>
                  <a:lnTo>
                    <a:pt x="362" y="146"/>
                  </a:lnTo>
                  <a:lnTo>
                    <a:pt x="354" y="161"/>
                  </a:lnTo>
                  <a:lnTo>
                    <a:pt x="339" y="184"/>
                  </a:lnTo>
                  <a:lnTo>
                    <a:pt x="327" y="195"/>
                  </a:lnTo>
                  <a:lnTo>
                    <a:pt x="314" y="206"/>
                  </a:lnTo>
                  <a:lnTo>
                    <a:pt x="301" y="212"/>
                  </a:lnTo>
                  <a:lnTo>
                    <a:pt x="290" y="214"/>
                  </a:lnTo>
                  <a:lnTo>
                    <a:pt x="280" y="216"/>
                  </a:lnTo>
                  <a:lnTo>
                    <a:pt x="272" y="222"/>
                  </a:lnTo>
                  <a:lnTo>
                    <a:pt x="265" y="229"/>
                  </a:lnTo>
                  <a:lnTo>
                    <a:pt x="265" y="237"/>
                  </a:lnTo>
                  <a:lnTo>
                    <a:pt x="265" y="248"/>
                  </a:lnTo>
                  <a:lnTo>
                    <a:pt x="259" y="263"/>
                  </a:lnTo>
                  <a:lnTo>
                    <a:pt x="250" y="278"/>
                  </a:lnTo>
                  <a:lnTo>
                    <a:pt x="240" y="290"/>
                  </a:lnTo>
                  <a:lnTo>
                    <a:pt x="219" y="309"/>
                  </a:lnTo>
                  <a:lnTo>
                    <a:pt x="204" y="316"/>
                  </a:lnTo>
                  <a:lnTo>
                    <a:pt x="195" y="318"/>
                  </a:lnTo>
                  <a:lnTo>
                    <a:pt x="191" y="320"/>
                  </a:lnTo>
                  <a:lnTo>
                    <a:pt x="191" y="322"/>
                  </a:lnTo>
                  <a:lnTo>
                    <a:pt x="189" y="322"/>
                  </a:lnTo>
                  <a:lnTo>
                    <a:pt x="187" y="320"/>
                  </a:lnTo>
                  <a:lnTo>
                    <a:pt x="185" y="318"/>
                  </a:lnTo>
                  <a:lnTo>
                    <a:pt x="180" y="314"/>
                  </a:lnTo>
                  <a:lnTo>
                    <a:pt x="166" y="305"/>
                  </a:lnTo>
                  <a:lnTo>
                    <a:pt x="147" y="292"/>
                  </a:lnTo>
                  <a:lnTo>
                    <a:pt x="127" y="278"/>
                  </a:lnTo>
                  <a:lnTo>
                    <a:pt x="104" y="263"/>
                  </a:lnTo>
                  <a:lnTo>
                    <a:pt x="87" y="250"/>
                  </a:lnTo>
                  <a:lnTo>
                    <a:pt x="74" y="242"/>
                  </a:lnTo>
                  <a:lnTo>
                    <a:pt x="68" y="239"/>
                  </a:lnTo>
                  <a:lnTo>
                    <a:pt x="60" y="233"/>
                  </a:lnTo>
                  <a:lnTo>
                    <a:pt x="53" y="227"/>
                  </a:lnTo>
                  <a:lnTo>
                    <a:pt x="43" y="220"/>
                  </a:lnTo>
                  <a:lnTo>
                    <a:pt x="34" y="210"/>
                  </a:lnTo>
                  <a:lnTo>
                    <a:pt x="24" y="203"/>
                  </a:lnTo>
                  <a:lnTo>
                    <a:pt x="15" y="193"/>
                  </a:lnTo>
                  <a:lnTo>
                    <a:pt x="7" y="184"/>
                  </a:lnTo>
                  <a:lnTo>
                    <a:pt x="2" y="176"/>
                  </a:lnTo>
                  <a:lnTo>
                    <a:pt x="0" y="169"/>
                  </a:lnTo>
                  <a:lnTo>
                    <a:pt x="3" y="167"/>
                  </a:lnTo>
                  <a:lnTo>
                    <a:pt x="9" y="169"/>
                  </a:lnTo>
                  <a:lnTo>
                    <a:pt x="15" y="176"/>
                  </a:lnTo>
                  <a:lnTo>
                    <a:pt x="21" y="186"/>
                  </a:lnTo>
                  <a:lnTo>
                    <a:pt x="26" y="193"/>
                  </a:lnTo>
                  <a:lnTo>
                    <a:pt x="34" y="203"/>
                  </a:lnTo>
                  <a:lnTo>
                    <a:pt x="41" y="210"/>
                  </a:lnTo>
                  <a:lnTo>
                    <a:pt x="49" y="218"/>
                  </a:lnTo>
                  <a:lnTo>
                    <a:pt x="57" y="223"/>
                  </a:lnTo>
                  <a:lnTo>
                    <a:pt x="64" y="229"/>
                  </a:lnTo>
                  <a:lnTo>
                    <a:pt x="72" y="235"/>
                  </a:lnTo>
                  <a:lnTo>
                    <a:pt x="185" y="309"/>
                  </a:lnTo>
                  <a:lnTo>
                    <a:pt x="187" y="305"/>
                  </a:lnTo>
                  <a:lnTo>
                    <a:pt x="189" y="301"/>
                  </a:lnTo>
                  <a:lnTo>
                    <a:pt x="191" y="297"/>
                  </a:lnTo>
                  <a:lnTo>
                    <a:pt x="195" y="292"/>
                  </a:lnTo>
                  <a:lnTo>
                    <a:pt x="204" y="280"/>
                  </a:lnTo>
                  <a:lnTo>
                    <a:pt x="219" y="263"/>
                  </a:lnTo>
                  <a:lnTo>
                    <a:pt x="236" y="248"/>
                  </a:lnTo>
                  <a:lnTo>
                    <a:pt x="244" y="239"/>
                  </a:lnTo>
                  <a:lnTo>
                    <a:pt x="248" y="235"/>
                  </a:lnTo>
                  <a:lnTo>
                    <a:pt x="252" y="231"/>
                  </a:lnTo>
                  <a:lnTo>
                    <a:pt x="257" y="229"/>
                  </a:lnTo>
                  <a:lnTo>
                    <a:pt x="259" y="227"/>
                  </a:lnTo>
                  <a:lnTo>
                    <a:pt x="259" y="237"/>
                  </a:lnTo>
                  <a:lnTo>
                    <a:pt x="257" y="239"/>
                  </a:lnTo>
                  <a:lnTo>
                    <a:pt x="252" y="244"/>
                  </a:lnTo>
                  <a:lnTo>
                    <a:pt x="244" y="252"/>
                  </a:lnTo>
                  <a:lnTo>
                    <a:pt x="235" y="261"/>
                  </a:lnTo>
                  <a:lnTo>
                    <a:pt x="225" y="273"/>
                  </a:lnTo>
                  <a:lnTo>
                    <a:pt x="214" y="282"/>
                  </a:lnTo>
                  <a:lnTo>
                    <a:pt x="206" y="292"/>
                  </a:lnTo>
                  <a:lnTo>
                    <a:pt x="199" y="299"/>
                  </a:lnTo>
                  <a:lnTo>
                    <a:pt x="195" y="305"/>
                  </a:lnTo>
                  <a:lnTo>
                    <a:pt x="195" y="310"/>
                  </a:lnTo>
                  <a:lnTo>
                    <a:pt x="197" y="312"/>
                  </a:lnTo>
                  <a:lnTo>
                    <a:pt x="200" y="310"/>
                  </a:lnTo>
                  <a:lnTo>
                    <a:pt x="204" y="309"/>
                  </a:lnTo>
                  <a:lnTo>
                    <a:pt x="214" y="303"/>
                  </a:lnTo>
                  <a:lnTo>
                    <a:pt x="223" y="297"/>
                  </a:lnTo>
                  <a:lnTo>
                    <a:pt x="233" y="288"/>
                  </a:lnTo>
                  <a:lnTo>
                    <a:pt x="242" y="276"/>
                  </a:lnTo>
                  <a:lnTo>
                    <a:pt x="252" y="265"/>
                  </a:lnTo>
                  <a:lnTo>
                    <a:pt x="257" y="252"/>
                  </a:lnTo>
                  <a:lnTo>
                    <a:pt x="259" y="237"/>
                  </a:lnTo>
                  <a:lnTo>
                    <a:pt x="261" y="223"/>
                  </a:lnTo>
                  <a:lnTo>
                    <a:pt x="267" y="216"/>
                  </a:lnTo>
                  <a:lnTo>
                    <a:pt x="276" y="210"/>
                  </a:lnTo>
                  <a:lnTo>
                    <a:pt x="290" y="208"/>
                  </a:lnTo>
                  <a:lnTo>
                    <a:pt x="301" y="206"/>
                  </a:lnTo>
                  <a:lnTo>
                    <a:pt x="314" y="199"/>
                  </a:lnTo>
                  <a:lnTo>
                    <a:pt x="324" y="189"/>
                  </a:lnTo>
                  <a:lnTo>
                    <a:pt x="335" y="178"/>
                  </a:lnTo>
                  <a:lnTo>
                    <a:pt x="343" y="167"/>
                  </a:lnTo>
                  <a:lnTo>
                    <a:pt x="350" y="155"/>
                  </a:lnTo>
                  <a:lnTo>
                    <a:pt x="354" y="148"/>
                  </a:lnTo>
                  <a:lnTo>
                    <a:pt x="356" y="142"/>
                  </a:lnTo>
                  <a:lnTo>
                    <a:pt x="356" y="138"/>
                  </a:lnTo>
                  <a:lnTo>
                    <a:pt x="354" y="137"/>
                  </a:lnTo>
                  <a:lnTo>
                    <a:pt x="348" y="137"/>
                  </a:lnTo>
                  <a:lnTo>
                    <a:pt x="343" y="142"/>
                  </a:lnTo>
                  <a:lnTo>
                    <a:pt x="327" y="159"/>
                  </a:lnTo>
                  <a:lnTo>
                    <a:pt x="310" y="180"/>
                  </a:lnTo>
                  <a:lnTo>
                    <a:pt x="295" y="201"/>
                  </a:lnTo>
                  <a:lnTo>
                    <a:pt x="290" y="208"/>
                  </a:lnTo>
                  <a:lnTo>
                    <a:pt x="280" y="210"/>
                  </a:lnTo>
                  <a:lnTo>
                    <a:pt x="282" y="206"/>
                  </a:lnTo>
                  <a:lnTo>
                    <a:pt x="284" y="201"/>
                  </a:lnTo>
                  <a:lnTo>
                    <a:pt x="286" y="197"/>
                  </a:lnTo>
                  <a:lnTo>
                    <a:pt x="290" y="193"/>
                  </a:lnTo>
                  <a:lnTo>
                    <a:pt x="297" y="184"/>
                  </a:lnTo>
                  <a:lnTo>
                    <a:pt x="310" y="167"/>
                  </a:lnTo>
                  <a:lnTo>
                    <a:pt x="327" y="148"/>
                  </a:lnTo>
                  <a:lnTo>
                    <a:pt x="337" y="137"/>
                  </a:lnTo>
                  <a:lnTo>
                    <a:pt x="341" y="133"/>
                  </a:lnTo>
                  <a:lnTo>
                    <a:pt x="344" y="131"/>
                  </a:lnTo>
                  <a:lnTo>
                    <a:pt x="348" y="129"/>
                  </a:lnTo>
                  <a:lnTo>
                    <a:pt x="352" y="127"/>
                  </a:lnTo>
                  <a:lnTo>
                    <a:pt x="305" y="95"/>
                  </a:lnTo>
                  <a:lnTo>
                    <a:pt x="301" y="91"/>
                  </a:lnTo>
                  <a:lnTo>
                    <a:pt x="293" y="87"/>
                  </a:lnTo>
                  <a:lnTo>
                    <a:pt x="286" y="84"/>
                  </a:lnTo>
                  <a:lnTo>
                    <a:pt x="282" y="8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2999" y="3334"/>
              <a:ext cx="82" cy="98"/>
            </a:xfrm>
            <a:custGeom>
              <a:avLst/>
              <a:gdLst/>
              <a:ahLst/>
              <a:cxnLst>
                <a:cxn ang="0">
                  <a:pos x="18" y="98"/>
                </a:cxn>
                <a:cxn ang="0">
                  <a:pos x="10" y="96"/>
                </a:cxn>
                <a:cxn ang="0">
                  <a:pos x="6" y="92"/>
                </a:cxn>
                <a:cxn ang="0">
                  <a:pos x="2" y="87"/>
                </a:cxn>
                <a:cxn ang="0">
                  <a:pos x="2" y="81"/>
                </a:cxn>
                <a:cxn ang="0">
                  <a:pos x="0" y="75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2" y="53"/>
                </a:cxn>
                <a:cxn ang="0">
                  <a:pos x="2" y="51"/>
                </a:cxn>
                <a:cxn ang="0">
                  <a:pos x="2" y="49"/>
                </a:cxn>
                <a:cxn ang="0">
                  <a:pos x="2" y="49"/>
                </a:cxn>
                <a:cxn ang="0">
                  <a:pos x="2" y="47"/>
                </a:cxn>
                <a:cxn ang="0">
                  <a:pos x="6" y="39"/>
                </a:cxn>
                <a:cxn ang="0">
                  <a:pos x="12" y="28"/>
                </a:cxn>
                <a:cxn ang="0">
                  <a:pos x="18" y="17"/>
                </a:cxn>
                <a:cxn ang="0">
                  <a:pos x="21" y="9"/>
                </a:cxn>
                <a:cxn ang="0">
                  <a:pos x="25" y="5"/>
                </a:cxn>
                <a:cxn ang="0">
                  <a:pos x="29" y="3"/>
                </a:cxn>
                <a:cxn ang="0">
                  <a:pos x="33" y="1"/>
                </a:cxn>
                <a:cxn ang="0">
                  <a:pos x="38" y="0"/>
                </a:cxn>
                <a:cxn ang="0">
                  <a:pos x="46" y="3"/>
                </a:cxn>
                <a:cxn ang="0">
                  <a:pos x="57" y="11"/>
                </a:cxn>
                <a:cxn ang="0">
                  <a:pos x="67" y="18"/>
                </a:cxn>
                <a:cxn ang="0">
                  <a:pos x="72" y="22"/>
                </a:cxn>
                <a:cxn ang="0">
                  <a:pos x="74" y="24"/>
                </a:cxn>
                <a:cxn ang="0">
                  <a:pos x="78" y="24"/>
                </a:cxn>
                <a:cxn ang="0">
                  <a:pos x="80" y="24"/>
                </a:cxn>
                <a:cxn ang="0">
                  <a:pos x="82" y="24"/>
                </a:cxn>
                <a:cxn ang="0">
                  <a:pos x="69" y="32"/>
                </a:cxn>
                <a:cxn ang="0">
                  <a:pos x="52" y="39"/>
                </a:cxn>
                <a:cxn ang="0">
                  <a:pos x="36" y="49"/>
                </a:cxn>
                <a:cxn ang="0">
                  <a:pos x="29" y="58"/>
                </a:cxn>
                <a:cxn ang="0">
                  <a:pos x="25" y="70"/>
                </a:cxn>
                <a:cxn ang="0">
                  <a:pos x="21" y="83"/>
                </a:cxn>
                <a:cxn ang="0">
                  <a:pos x="19" y="94"/>
                </a:cxn>
                <a:cxn ang="0">
                  <a:pos x="18" y="98"/>
                </a:cxn>
              </a:cxnLst>
              <a:rect l="0" t="0" r="r" b="b"/>
              <a:pathLst>
                <a:path w="82" h="98">
                  <a:moveTo>
                    <a:pt x="18" y="98"/>
                  </a:moveTo>
                  <a:lnTo>
                    <a:pt x="10" y="96"/>
                  </a:lnTo>
                  <a:lnTo>
                    <a:pt x="6" y="92"/>
                  </a:lnTo>
                  <a:lnTo>
                    <a:pt x="2" y="87"/>
                  </a:lnTo>
                  <a:lnTo>
                    <a:pt x="2" y="81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6" y="39"/>
                  </a:lnTo>
                  <a:lnTo>
                    <a:pt x="12" y="28"/>
                  </a:lnTo>
                  <a:lnTo>
                    <a:pt x="18" y="17"/>
                  </a:lnTo>
                  <a:lnTo>
                    <a:pt x="21" y="9"/>
                  </a:lnTo>
                  <a:lnTo>
                    <a:pt x="25" y="5"/>
                  </a:lnTo>
                  <a:lnTo>
                    <a:pt x="29" y="3"/>
                  </a:lnTo>
                  <a:lnTo>
                    <a:pt x="33" y="1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57" y="11"/>
                  </a:lnTo>
                  <a:lnTo>
                    <a:pt x="67" y="18"/>
                  </a:lnTo>
                  <a:lnTo>
                    <a:pt x="72" y="22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4"/>
                  </a:lnTo>
                  <a:lnTo>
                    <a:pt x="69" y="32"/>
                  </a:lnTo>
                  <a:lnTo>
                    <a:pt x="52" y="39"/>
                  </a:lnTo>
                  <a:lnTo>
                    <a:pt x="36" y="49"/>
                  </a:lnTo>
                  <a:lnTo>
                    <a:pt x="29" y="58"/>
                  </a:lnTo>
                  <a:lnTo>
                    <a:pt x="25" y="70"/>
                  </a:lnTo>
                  <a:lnTo>
                    <a:pt x="21" y="83"/>
                  </a:lnTo>
                  <a:lnTo>
                    <a:pt x="19" y="94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rgbClr val="F2CCB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2999" y="3383"/>
              <a:ext cx="29" cy="49"/>
            </a:xfrm>
            <a:custGeom>
              <a:avLst/>
              <a:gdLst/>
              <a:ahLst/>
              <a:cxnLst>
                <a:cxn ang="0">
                  <a:pos x="18" y="49"/>
                </a:cxn>
                <a:cxn ang="0">
                  <a:pos x="10" y="47"/>
                </a:cxn>
                <a:cxn ang="0">
                  <a:pos x="6" y="43"/>
                </a:cxn>
                <a:cxn ang="0">
                  <a:pos x="2" y="38"/>
                </a:cxn>
                <a:cxn ang="0">
                  <a:pos x="2" y="32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5" y="9"/>
                </a:cxn>
                <a:cxn ang="0">
                  <a:pos x="29" y="9"/>
                </a:cxn>
                <a:cxn ang="0">
                  <a:pos x="27" y="19"/>
                </a:cxn>
                <a:cxn ang="0">
                  <a:pos x="23" y="32"/>
                </a:cxn>
                <a:cxn ang="0">
                  <a:pos x="19" y="43"/>
                </a:cxn>
                <a:cxn ang="0">
                  <a:pos x="18" y="49"/>
                </a:cxn>
              </a:cxnLst>
              <a:rect l="0" t="0" r="r" b="b"/>
              <a:pathLst>
                <a:path w="29" h="49">
                  <a:moveTo>
                    <a:pt x="18" y="49"/>
                  </a:moveTo>
                  <a:lnTo>
                    <a:pt x="10" y="47"/>
                  </a:lnTo>
                  <a:lnTo>
                    <a:pt x="6" y="43"/>
                  </a:lnTo>
                  <a:lnTo>
                    <a:pt x="2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5" y="9"/>
                  </a:lnTo>
                  <a:lnTo>
                    <a:pt x="29" y="9"/>
                  </a:lnTo>
                  <a:lnTo>
                    <a:pt x="27" y="19"/>
                  </a:lnTo>
                  <a:lnTo>
                    <a:pt x="23" y="32"/>
                  </a:lnTo>
                  <a:lnTo>
                    <a:pt x="19" y="43"/>
                  </a:lnTo>
                  <a:lnTo>
                    <a:pt x="18" y="49"/>
                  </a:lnTo>
                  <a:close/>
                </a:path>
              </a:pathLst>
            </a:custGeom>
            <a:solidFill>
              <a:srgbClr val="E5B2A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028" y="3358"/>
              <a:ext cx="53" cy="3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0" y="8"/>
                </a:cxn>
                <a:cxn ang="0">
                  <a:pos x="23" y="15"/>
                </a:cxn>
                <a:cxn ang="0">
                  <a:pos x="7" y="25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4" y="21"/>
                </a:cxn>
                <a:cxn ang="0">
                  <a:pos x="6" y="15"/>
                </a:cxn>
                <a:cxn ang="0">
                  <a:pos x="7" y="10"/>
                </a:cxn>
                <a:cxn ang="0">
                  <a:pos x="9" y="6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8"/>
                </a:cxn>
                <a:cxn ang="0">
                  <a:pos x="13" y="12"/>
                </a:cxn>
                <a:cxn ang="0">
                  <a:pos x="13" y="15"/>
                </a:cxn>
                <a:cxn ang="0">
                  <a:pos x="19" y="15"/>
                </a:cxn>
                <a:cxn ang="0">
                  <a:pos x="30" y="10"/>
                </a:cxn>
                <a:cxn ang="0">
                  <a:pos x="43" y="4"/>
                </a:cxn>
                <a:cxn ang="0">
                  <a:pos x="53" y="0"/>
                </a:cxn>
              </a:cxnLst>
              <a:rect l="0" t="0" r="r" b="b"/>
              <a:pathLst>
                <a:path w="53" h="34">
                  <a:moveTo>
                    <a:pt x="53" y="0"/>
                  </a:moveTo>
                  <a:lnTo>
                    <a:pt x="40" y="8"/>
                  </a:lnTo>
                  <a:lnTo>
                    <a:pt x="23" y="15"/>
                  </a:lnTo>
                  <a:lnTo>
                    <a:pt x="7" y="2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7" y="10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30" y="10"/>
                  </a:lnTo>
                  <a:lnTo>
                    <a:pt x="43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F19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1664" y="3636"/>
              <a:ext cx="654" cy="425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4" y="0"/>
                </a:cxn>
                <a:cxn ang="0">
                  <a:pos x="256" y="2"/>
                </a:cxn>
                <a:cxn ang="0">
                  <a:pos x="229" y="4"/>
                </a:cxn>
                <a:cxn ang="0">
                  <a:pos x="201" y="8"/>
                </a:cxn>
                <a:cxn ang="0">
                  <a:pos x="174" y="13"/>
                </a:cxn>
                <a:cxn ang="0">
                  <a:pos x="148" y="17"/>
                </a:cxn>
                <a:cxn ang="0">
                  <a:pos x="123" y="25"/>
                </a:cxn>
                <a:cxn ang="0">
                  <a:pos x="100" y="30"/>
                </a:cxn>
                <a:cxn ang="0">
                  <a:pos x="80" y="38"/>
                </a:cxn>
                <a:cxn ang="0">
                  <a:pos x="61" y="47"/>
                </a:cxn>
                <a:cxn ang="0">
                  <a:pos x="44" y="57"/>
                </a:cxn>
                <a:cxn ang="0">
                  <a:pos x="28" y="66"/>
                </a:cxn>
                <a:cxn ang="0">
                  <a:pos x="17" y="77"/>
                </a:cxn>
                <a:cxn ang="0">
                  <a:pos x="8" y="87"/>
                </a:cxn>
                <a:cxn ang="0">
                  <a:pos x="2" y="100"/>
                </a:cxn>
                <a:cxn ang="0">
                  <a:pos x="0" y="111"/>
                </a:cxn>
                <a:cxn ang="0">
                  <a:pos x="4" y="134"/>
                </a:cxn>
                <a:cxn ang="0">
                  <a:pos x="9" y="176"/>
                </a:cxn>
                <a:cxn ang="0">
                  <a:pos x="21" y="225"/>
                </a:cxn>
                <a:cxn ang="0">
                  <a:pos x="34" y="282"/>
                </a:cxn>
                <a:cxn ang="0">
                  <a:pos x="45" y="335"/>
                </a:cxn>
                <a:cxn ang="0">
                  <a:pos x="57" y="382"/>
                </a:cxn>
                <a:cxn ang="0">
                  <a:pos x="63" y="414"/>
                </a:cxn>
                <a:cxn ang="0">
                  <a:pos x="66" y="425"/>
                </a:cxn>
                <a:cxn ang="0">
                  <a:pos x="654" y="425"/>
                </a:cxn>
                <a:cxn ang="0">
                  <a:pos x="654" y="299"/>
                </a:cxn>
                <a:cxn ang="0">
                  <a:pos x="652" y="206"/>
                </a:cxn>
                <a:cxn ang="0">
                  <a:pos x="646" y="144"/>
                </a:cxn>
                <a:cxn ang="0">
                  <a:pos x="638" y="108"/>
                </a:cxn>
                <a:cxn ang="0">
                  <a:pos x="636" y="102"/>
                </a:cxn>
                <a:cxn ang="0">
                  <a:pos x="631" y="94"/>
                </a:cxn>
                <a:cxn ang="0">
                  <a:pos x="625" y="87"/>
                </a:cxn>
                <a:cxn ang="0">
                  <a:pos x="618" y="79"/>
                </a:cxn>
                <a:cxn ang="0">
                  <a:pos x="608" y="70"/>
                </a:cxn>
                <a:cxn ang="0">
                  <a:pos x="595" y="60"/>
                </a:cxn>
                <a:cxn ang="0">
                  <a:pos x="580" y="53"/>
                </a:cxn>
                <a:cxn ang="0">
                  <a:pos x="563" y="43"/>
                </a:cxn>
                <a:cxn ang="0">
                  <a:pos x="544" y="34"/>
                </a:cxn>
                <a:cxn ang="0">
                  <a:pos x="519" y="26"/>
                </a:cxn>
                <a:cxn ang="0">
                  <a:pos x="494" y="19"/>
                </a:cxn>
                <a:cxn ang="0">
                  <a:pos x="464" y="13"/>
                </a:cxn>
                <a:cxn ang="0">
                  <a:pos x="432" y="8"/>
                </a:cxn>
                <a:cxn ang="0">
                  <a:pos x="396" y="4"/>
                </a:cxn>
                <a:cxn ang="0">
                  <a:pos x="356" y="0"/>
                </a:cxn>
                <a:cxn ang="0">
                  <a:pos x="313" y="0"/>
                </a:cxn>
              </a:cxnLst>
              <a:rect l="0" t="0" r="r" b="b"/>
              <a:pathLst>
                <a:path w="654" h="425">
                  <a:moveTo>
                    <a:pt x="313" y="0"/>
                  </a:moveTo>
                  <a:lnTo>
                    <a:pt x="284" y="0"/>
                  </a:lnTo>
                  <a:lnTo>
                    <a:pt x="256" y="2"/>
                  </a:lnTo>
                  <a:lnTo>
                    <a:pt x="229" y="4"/>
                  </a:lnTo>
                  <a:lnTo>
                    <a:pt x="201" y="8"/>
                  </a:lnTo>
                  <a:lnTo>
                    <a:pt x="174" y="13"/>
                  </a:lnTo>
                  <a:lnTo>
                    <a:pt x="148" y="17"/>
                  </a:lnTo>
                  <a:lnTo>
                    <a:pt x="123" y="25"/>
                  </a:lnTo>
                  <a:lnTo>
                    <a:pt x="100" y="30"/>
                  </a:lnTo>
                  <a:lnTo>
                    <a:pt x="80" y="38"/>
                  </a:lnTo>
                  <a:lnTo>
                    <a:pt x="61" y="47"/>
                  </a:lnTo>
                  <a:lnTo>
                    <a:pt x="44" y="57"/>
                  </a:lnTo>
                  <a:lnTo>
                    <a:pt x="28" y="66"/>
                  </a:lnTo>
                  <a:lnTo>
                    <a:pt x="17" y="77"/>
                  </a:lnTo>
                  <a:lnTo>
                    <a:pt x="8" y="87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4" y="134"/>
                  </a:lnTo>
                  <a:lnTo>
                    <a:pt x="9" y="176"/>
                  </a:lnTo>
                  <a:lnTo>
                    <a:pt x="21" y="225"/>
                  </a:lnTo>
                  <a:lnTo>
                    <a:pt x="34" y="282"/>
                  </a:lnTo>
                  <a:lnTo>
                    <a:pt x="45" y="335"/>
                  </a:lnTo>
                  <a:lnTo>
                    <a:pt x="57" y="382"/>
                  </a:lnTo>
                  <a:lnTo>
                    <a:pt x="63" y="414"/>
                  </a:lnTo>
                  <a:lnTo>
                    <a:pt x="66" y="425"/>
                  </a:lnTo>
                  <a:lnTo>
                    <a:pt x="654" y="425"/>
                  </a:lnTo>
                  <a:lnTo>
                    <a:pt x="654" y="299"/>
                  </a:lnTo>
                  <a:lnTo>
                    <a:pt x="652" y="206"/>
                  </a:lnTo>
                  <a:lnTo>
                    <a:pt x="646" y="144"/>
                  </a:lnTo>
                  <a:lnTo>
                    <a:pt x="638" y="108"/>
                  </a:lnTo>
                  <a:lnTo>
                    <a:pt x="636" y="102"/>
                  </a:lnTo>
                  <a:lnTo>
                    <a:pt x="631" y="94"/>
                  </a:lnTo>
                  <a:lnTo>
                    <a:pt x="625" y="87"/>
                  </a:lnTo>
                  <a:lnTo>
                    <a:pt x="618" y="79"/>
                  </a:lnTo>
                  <a:lnTo>
                    <a:pt x="608" y="70"/>
                  </a:lnTo>
                  <a:lnTo>
                    <a:pt x="595" y="60"/>
                  </a:lnTo>
                  <a:lnTo>
                    <a:pt x="580" y="53"/>
                  </a:lnTo>
                  <a:lnTo>
                    <a:pt x="563" y="43"/>
                  </a:lnTo>
                  <a:lnTo>
                    <a:pt x="544" y="34"/>
                  </a:lnTo>
                  <a:lnTo>
                    <a:pt x="519" y="26"/>
                  </a:lnTo>
                  <a:lnTo>
                    <a:pt x="494" y="19"/>
                  </a:lnTo>
                  <a:lnTo>
                    <a:pt x="464" y="13"/>
                  </a:lnTo>
                  <a:lnTo>
                    <a:pt x="432" y="8"/>
                  </a:lnTo>
                  <a:lnTo>
                    <a:pt x="396" y="4"/>
                  </a:lnTo>
                  <a:lnTo>
                    <a:pt x="356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7FD8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1673" y="3644"/>
              <a:ext cx="626" cy="115"/>
            </a:xfrm>
            <a:custGeom>
              <a:avLst/>
              <a:gdLst/>
              <a:ahLst/>
              <a:cxnLst>
                <a:cxn ang="0">
                  <a:pos x="69" y="86"/>
                </a:cxn>
                <a:cxn ang="0">
                  <a:pos x="124" y="52"/>
                </a:cxn>
                <a:cxn ang="0">
                  <a:pos x="197" y="30"/>
                </a:cxn>
                <a:cxn ang="0">
                  <a:pos x="273" y="20"/>
                </a:cxn>
                <a:cxn ang="0">
                  <a:pos x="340" y="18"/>
                </a:cxn>
                <a:cxn ang="0">
                  <a:pos x="398" y="22"/>
                </a:cxn>
                <a:cxn ang="0">
                  <a:pos x="451" y="28"/>
                </a:cxn>
                <a:cxn ang="0">
                  <a:pos x="499" y="35"/>
                </a:cxn>
                <a:cxn ang="0">
                  <a:pos x="538" y="47"/>
                </a:cxn>
                <a:cxn ang="0">
                  <a:pos x="573" y="58"/>
                </a:cxn>
                <a:cxn ang="0">
                  <a:pos x="597" y="73"/>
                </a:cxn>
                <a:cxn ang="0">
                  <a:pos x="612" y="88"/>
                </a:cxn>
                <a:cxn ang="0">
                  <a:pos x="618" y="103"/>
                </a:cxn>
                <a:cxn ang="0">
                  <a:pos x="626" y="115"/>
                </a:cxn>
                <a:cxn ang="0">
                  <a:pos x="624" y="100"/>
                </a:cxn>
                <a:cxn ang="0">
                  <a:pos x="614" y="85"/>
                </a:cxn>
                <a:cxn ang="0">
                  <a:pos x="597" y="66"/>
                </a:cxn>
                <a:cxn ang="0">
                  <a:pos x="573" y="49"/>
                </a:cxn>
                <a:cxn ang="0">
                  <a:pos x="537" y="32"/>
                </a:cxn>
                <a:cxn ang="0">
                  <a:pos x="489" y="18"/>
                </a:cxn>
                <a:cxn ang="0">
                  <a:pos x="429" y="7"/>
                </a:cxn>
                <a:cxn ang="0">
                  <a:pos x="355" y="0"/>
                </a:cxn>
                <a:cxn ang="0">
                  <a:pos x="283" y="0"/>
                </a:cxn>
                <a:cxn ang="0">
                  <a:pos x="226" y="3"/>
                </a:cxn>
                <a:cxn ang="0">
                  <a:pos x="171" y="13"/>
                </a:cxn>
                <a:cxn ang="0">
                  <a:pos x="122" y="22"/>
                </a:cxn>
                <a:cxn ang="0">
                  <a:pos x="78" y="37"/>
                </a:cxn>
                <a:cxn ang="0">
                  <a:pos x="42" y="54"/>
                </a:cxn>
                <a:cxn ang="0">
                  <a:pos x="16" y="73"/>
                </a:cxn>
                <a:cxn ang="0">
                  <a:pos x="2" y="94"/>
                </a:cxn>
                <a:cxn ang="0">
                  <a:pos x="12" y="100"/>
                </a:cxn>
                <a:cxn ang="0">
                  <a:pos x="44" y="102"/>
                </a:cxn>
              </a:cxnLst>
              <a:rect l="0" t="0" r="r" b="b"/>
              <a:pathLst>
                <a:path w="626" h="115">
                  <a:moveTo>
                    <a:pt x="54" y="109"/>
                  </a:moveTo>
                  <a:lnTo>
                    <a:pt x="69" y="86"/>
                  </a:lnTo>
                  <a:lnTo>
                    <a:pt x="93" y="69"/>
                  </a:lnTo>
                  <a:lnTo>
                    <a:pt x="124" y="52"/>
                  </a:lnTo>
                  <a:lnTo>
                    <a:pt x="160" y="41"/>
                  </a:lnTo>
                  <a:lnTo>
                    <a:pt x="197" y="30"/>
                  </a:lnTo>
                  <a:lnTo>
                    <a:pt x="235" y="24"/>
                  </a:lnTo>
                  <a:lnTo>
                    <a:pt x="273" y="20"/>
                  </a:lnTo>
                  <a:lnTo>
                    <a:pt x="309" y="18"/>
                  </a:lnTo>
                  <a:lnTo>
                    <a:pt x="340" y="18"/>
                  </a:lnTo>
                  <a:lnTo>
                    <a:pt x="370" y="20"/>
                  </a:lnTo>
                  <a:lnTo>
                    <a:pt x="398" y="22"/>
                  </a:lnTo>
                  <a:lnTo>
                    <a:pt x="425" y="24"/>
                  </a:lnTo>
                  <a:lnTo>
                    <a:pt x="451" y="28"/>
                  </a:lnTo>
                  <a:lnTo>
                    <a:pt x="476" y="32"/>
                  </a:lnTo>
                  <a:lnTo>
                    <a:pt x="499" y="35"/>
                  </a:lnTo>
                  <a:lnTo>
                    <a:pt x="520" y="41"/>
                  </a:lnTo>
                  <a:lnTo>
                    <a:pt x="538" y="47"/>
                  </a:lnTo>
                  <a:lnTo>
                    <a:pt x="557" y="52"/>
                  </a:lnTo>
                  <a:lnTo>
                    <a:pt x="573" y="58"/>
                  </a:lnTo>
                  <a:lnTo>
                    <a:pt x="586" y="66"/>
                  </a:lnTo>
                  <a:lnTo>
                    <a:pt x="597" y="73"/>
                  </a:lnTo>
                  <a:lnTo>
                    <a:pt x="607" y="81"/>
                  </a:lnTo>
                  <a:lnTo>
                    <a:pt x="612" y="88"/>
                  </a:lnTo>
                  <a:lnTo>
                    <a:pt x="616" y="96"/>
                  </a:lnTo>
                  <a:lnTo>
                    <a:pt x="618" y="103"/>
                  </a:lnTo>
                  <a:lnTo>
                    <a:pt x="624" y="111"/>
                  </a:lnTo>
                  <a:lnTo>
                    <a:pt x="626" y="115"/>
                  </a:lnTo>
                  <a:lnTo>
                    <a:pt x="626" y="105"/>
                  </a:lnTo>
                  <a:lnTo>
                    <a:pt x="624" y="100"/>
                  </a:lnTo>
                  <a:lnTo>
                    <a:pt x="620" y="92"/>
                  </a:lnTo>
                  <a:lnTo>
                    <a:pt x="614" y="85"/>
                  </a:lnTo>
                  <a:lnTo>
                    <a:pt x="607" y="75"/>
                  </a:lnTo>
                  <a:lnTo>
                    <a:pt x="597" y="66"/>
                  </a:lnTo>
                  <a:lnTo>
                    <a:pt x="586" y="58"/>
                  </a:lnTo>
                  <a:lnTo>
                    <a:pt x="573" y="49"/>
                  </a:lnTo>
                  <a:lnTo>
                    <a:pt x="555" y="41"/>
                  </a:lnTo>
                  <a:lnTo>
                    <a:pt x="537" y="32"/>
                  </a:lnTo>
                  <a:lnTo>
                    <a:pt x="514" y="24"/>
                  </a:lnTo>
                  <a:lnTo>
                    <a:pt x="489" y="18"/>
                  </a:lnTo>
                  <a:lnTo>
                    <a:pt x="461" y="11"/>
                  </a:lnTo>
                  <a:lnTo>
                    <a:pt x="429" y="7"/>
                  </a:lnTo>
                  <a:lnTo>
                    <a:pt x="394" y="3"/>
                  </a:lnTo>
                  <a:lnTo>
                    <a:pt x="355" y="0"/>
                  </a:lnTo>
                  <a:lnTo>
                    <a:pt x="311" y="0"/>
                  </a:lnTo>
                  <a:lnTo>
                    <a:pt x="283" y="0"/>
                  </a:lnTo>
                  <a:lnTo>
                    <a:pt x="254" y="1"/>
                  </a:lnTo>
                  <a:lnTo>
                    <a:pt x="226" y="3"/>
                  </a:lnTo>
                  <a:lnTo>
                    <a:pt x="197" y="7"/>
                  </a:lnTo>
                  <a:lnTo>
                    <a:pt x="171" y="13"/>
                  </a:lnTo>
                  <a:lnTo>
                    <a:pt x="146" y="17"/>
                  </a:lnTo>
                  <a:lnTo>
                    <a:pt x="122" y="22"/>
                  </a:lnTo>
                  <a:lnTo>
                    <a:pt x="99" y="30"/>
                  </a:lnTo>
                  <a:lnTo>
                    <a:pt x="78" y="37"/>
                  </a:lnTo>
                  <a:lnTo>
                    <a:pt x="59" y="45"/>
                  </a:lnTo>
                  <a:lnTo>
                    <a:pt x="42" y="54"/>
                  </a:lnTo>
                  <a:lnTo>
                    <a:pt x="27" y="64"/>
                  </a:lnTo>
                  <a:lnTo>
                    <a:pt x="16" y="73"/>
                  </a:lnTo>
                  <a:lnTo>
                    <a:pt x="8" y="83"/>
                  </a:lnTo>
                  <a:lnTo>
                    <a:pt x="2" y="94"/>
                  </a:lnTo>
                  <a:lnTo>
                    <a:pt x="0" y="105"/>
                  </a:lnTo>
                  <a:lnTo>
                    <a:pt x="12" y="100"/>
                  </a:lnTo>
                  <a:lnTo>
                    <a:pt x="29" y="98"/>
                  </a:lnTo>
                  <a:lnTo>
                    <a:pt x="44" y="102"/>
                  </a:lnTo>
                  <a:lnTo>
                    <a:pt x="54" y="109"/>
                  </a:lnTo>
                  <a:close/>
                </a:path>
              </a:pathLst>
            </a:custGeom>
            <a:solidFill>
              <a:srgbClr val="CCEFEA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2264" y="3691"/>
              <a:ext cx="2027" cy="374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6" y="213"/>
                </a:cxn>
                <a:cxn ang="0">
                  <a:pos x="21" y="189"/>
                </a:cxn>
                <a:cxn ang="0">
                  <a:pos x="46" y="166"/>
                </a:cxn>
                <a:cxn ang="0">
                  <a:pos x="80" y="145"/>
                </a:cxn>
                <a:cxn ang="0">
                  <a:pos x="122" y="125"/>
                </a:cxn>
                <a:cxn ang="0">
                  <a:pos x="173" y="104"/>
                </a:cxn>
                <a:cxn ang="0">
                  <a:pos x="232" y="87"/>
                </a:cxn>
                <a:cxn ang="0">
                  <a:pos x="298" y="70"/>
                </a:cxn>
                <a:cxn ang="0">
                  <a:pos x="368" y="55"/>
                </a:cxn>
                <a:cxn ang="0">
                  <a:pos x="448" y="39"/>
                </a:cxn>
                <a:cxn ang="0">
                  <a:pos x="531" y="28"/>
                </a:cxn>
                <a:cxn ang="0">
                  <a:pos x="620" y="19"/>
                </a:cxn>
                <a:cxn ang="0">
                  <a:pos x="713" y="11"/>
                </a:cxn>
                <a:cxn ang="0">
                  <a:pos x="809" y="5"/>
                </a:cxn>
                <a:cxn ang="0">
                  <a:pos x="910" y="2"/>
                </a:cxn>
                <a:cxn ang="0">
                  <a:pos x="1014" y="0"/>
                </a:cxn>
                <a:cxn ang="0">
                  <a:pos x="1118" y="2"/>
                </a:cxn>
                <a:cxn ang="0">
                  <a:pos x="1219" y="5"/>
                </a:cxn>
                <a:cxn ang="0">
                  <a:pos x="1315" y="11"/>
                </a:cxn>
                <a:cxn ang="0">
                  <a:pos x="1408" y="19"/>
                </a:cxn>
                <a:cxn ang="0">
                  <a:pos x="1497" y="28"/>
                </a:cxn>
                <a:cxn ang="0">
                  <a:pos x="1580" y="39"/>
                </a:cxn>
                <a:cxn ang="0">
                  <a:pos x="1658" y="55"/>
                </a:cxn>
                <a:cxn ang="0">
                  <a:pos x="1730" y="70"/>
                </a:cxn>
                <a:cxn ang="0">
                  <a:pos x="1796" y="87"/>
                </a:cxn>
                <a:cxn ang="0">
                  <a:pos x="1855" y="104"/>
                </a:cxn>
                <a:cxn ang="0">
                  <a:pos x="1904" y="125"/>
                </a:cxn>
                <a:cxn ang="0">
                  <a:pos x="1948" y="145"/>
                </a:cxn>
                <a:cxn ang="0">
                  <a:pos x="1982" y="166"/>
                </a:cxn>
                <a:cxn ang="0">
                  <a:pos x="2007" y="189"/>
                </a:cxn>
                <a:cxn ang="0">
                  <a:pos x="2022" y="213"/>
                </a:cxn>
                <a:cxn ang="0">
                  <a:pos x="2027" y="238"/>
                </a:cxn>
                <a:cxn ang="0">
                  <a:pos x="2027" y="372"/>
                </a:cxn>
                <a:cxn ang="0">
                  <a:pos x="0" y="374"/>
                </a:cxn>
                <a:cxn ang="0">
                  <a:pos x="0" y="238"/>
                </a:cxn>
              </a:cxnLst>
              <a:rect l="0" t="0" r="r" b="b"/>
              <a:pathLst>
                <a:path w="2027" h="374">
                  <a:moveTo>
                    <a:pt x="0" y="238"/>
                  </a:moveTo>
                  <a:lnTo>
                    <a:pt x="6" y="213"/>
                  </a:lnTo>
                  <a:lnTo>
                    <a:pt x="21" y="189"/>
                  </a:lnTo>
                  <a:lnTo>
                    <a:pt x="46" y="166"/>
                  </a:lnTo>
                  <a:lnTo>
                    <a:pt x="80" y="145"/>
                  </a:lnTo>
                  <a:lnTo>
                    <a:pt x="122" y="125"/>
                  </a:lnTo>
                  <a:lnTo>
                    <a:pt x="173" y="104"/>
                  </a:lnTo>
                  <a:lnTo>
                    <a:pt x="232" y="87"/>
                  </a:lnTo>
                  <a:lnTo>
                    <a:pt x="298" y="70"/>
                  </a:lnTo>
                  <a:lnTo>
                    <a:pt x="368" y="55"/>
                  </a:lnTo>
                  <a:lnTo>
                    <a:pt x="448" y="39"/>
                  </a:lnTo>
                  <a:lnTo>
                    <a:pt x="531" y="28"/>
                  </a:lnTo>
                  <a:lnTo>
                    <a:pt x="620" y="19"/>
                  </a:lnTo>
                  <a:lnTo>
                    <a:pt x="713" y="11"/>
                  </a:lnTo>
                  <a:lnTo>
                    <a:pt x="809" y="5"/>
                  </a:lnTo>
                  <a:lnTo>
                    <a:pt x="910" y="2"/>
                  </a:lnTo>
                  <a:lnTo>
                    <a:pt x="1014" y="0"/>
                  </a:lnTo>
                  <a:lnTo>
                    <a:pt x="1118" y="2"/>
                  </a:lnTo>
                  <a:lnTo>
                    <a:pt x="1219" y="5"/>
                  </a:lnTo>
                  <a:lnTo>
                    <a:pt x="1315" y="11"/>
                  </a:lnTo>
                  <a:lnTo>
                    <a:pt x="1408" y="19"/>
                  </a:lnTo>
                  <a:lnTo>
                    <a:pt x="1497" y="28"/>
                  </a:lnTo>
                  <a:lnTo>
                    <a:pt x="1580" y="39"/>
                  </a:lnTo>
                  <a:lnTo>
                    <a:pt x="1658" y="55"/>
                  </a:lnTo>
                  <a:lnTo>
                    <a:pt x="1730" y="70"/>
                  </a:lnTo>
                  <a:lnTo>
                    <a:pt x="1796" y="87"/>
                  </a:lnTo>
                  <a:lnTo>
                    <a:pt x="1855" y="104"/>
                  </a:lnTo>
                  <a:lnTo>
                    <a:pt x="1904" y="125"/>
                  </a:lnTo>
                  <a:lnTo>
                    <a:pt x="1948" y="145"/>
                  </a:lnTo>
                  <a:lnTo>
                    <a:pt x="1982" y="166"/>
                  </a:lnTo>
                  <a:lnTo>
                    <a:pt x="2007" y="189"/>
                  </a:lnTo>
                  <a:lnTo>
                    <a:pt x="2022" y="213"/>
                  </a:lnTo>
                  <a:lnTo>
                    <a:pt x="2027" y="238"/>
                  </a:lnTo>
                  <a:lnTo>
                    <a:pt x="2027" y="372"/>
                  </a:lnTo>
                  <a:lnTo>
                    <a:pt x="0" y="374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FFFFF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8" name="Line 71"/>
            <p:cNvSpPr>
              <a:spLocks noChangeShapeType="1"/>
            </p:cNvSpPr>
            <p:nvPr/>
          </p:nvSpPr>
          <p:spPr bwMode="auto">
            <a:xfrm>
              <a:off x="4291" y="3929"/>
              <a:ext cx="1" cy="134"/>
            </a:xfrm>
            <a:prstGeom prst="line">
              <a:avLst/>
            </a:prstGeom>
            <a:noFill/>
            <a:ln w="0">
              <a:solidFill>
                <a:srgbClr val="BFCCD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9" name="Line 72"/>
            <p:cNvSpPr>
              <a:spLocks noChangeShapeType="1"/>
            </p:cNvSpPr>
            <p:nvPr/>
          </p:nvSpPr>
          <p:spPr bwMode="auto">
            <a:xfrm flipV="1">
              <a:off x="2264" y="3929"/>
              <a:ext cx="1" cy="136"/>
            </a:xfrm>
            <a:prstGeom prst="line">
              <a:avLst/>
            </a:prstGeom>
            <a:noFill/>
            <a:ln w="0">
              <a:solidFill>
                <a:srgbClr val="BFCCD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2264" y="3691"/>
              <a:ext cx="2027" cy="238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0" y="238"/>
                </a:cxn>
                <a:cxn ang="0">
                  <a:pos x="6" y="213"/>
                </a:cxn>
                <a:cxn ang="0">
                  <a:pos x="21" y="189"/>
                </a:cxn>
                <a:cxn ang="0">
                  <a:pos x="46" y="166"/>
                </a:cxn>
                <a:cxn ang="0">
                  <a:pos x="80" y="145"/>
                </a:cxn>
                <a:cxn ang="0">
                  <a:pos x="122" y="125"/>
                </a:cxn>
                <a:cxn ang="0">
                  <a:pos x="173" y="104"/>
                </a:cxn>
                <a:cxn ang="0">
                  <a:pos x="232" y="87"/>
                </a:cxn>
                <a:cxn ang="0">
                  <a:pos x="298" y="70"/>
                </a:cxn>
                <a:cxn ang="0">
                  <a:pos x="368" y="55"/>
                </a:cxn>
                <a:cxn ang="0">
                  <a:pos x="448" y="39"/>
                </a:cxn>
                <a:cxn ang="0">
                  <a:pos x="531" y="28"/>
                </a:cxn>
                <a:cxn ang="0">
                  <a:pos x="620" y="19"/>
                </a:cxn>
                <a:cxn ang="0">
                  <a:pos x="713" y="11"/>
                </a:cxn>
                <a:cxn ang="0">
                  <a:pos x="809" y="5"/>
                </a:cxn>
                <a:cxn ang="0">
                  <a:pos x="910" y="2"/>
                </a:cxn>
                <a:cxn ang="0">
                  <a:pos x="1014" y="0"/>
                </a:cxn>
                <a:cxn ang="0">
                  <a:pos x="1014" y="0"/>
                </a:cxn>
                <a:cxn ang="0">
                  <a:pos x="1118" y="2"/>
                </a:cxn>
                <a:cxn ang="0">
                  <a:pos x="1219" y="5"/>
                </a:cxn>
                <a:cxn ang="0">
                  <a:pos x="1315" y="11"/>
                </a:cxn>
                <a:cxn ang="0">
                  <a:pos x="1408" y="19"/>
                </a:cxn>
                <a:cxn ang="0">
                  <a:pos x="1497" y="28"/>
                </a:cxn>
                <a:cxn ang="0">
                  <a:pos x="1580" y="39"/>
                </a:cxn>
                <a:cxn ang="0">
                  <a:pos x="1658" y="55"/>
                </a:cxn>
                <a:cxn ang="0">
                  <a:pos x="1730" y="70"/>
                </a:cxn>
                <a:cxn ang="0">
                  <a:pos x="1796" y="87"/>
                </a:cxn>
                <a:cxn ang="0">
                  <a:pos x="1855" y="104"/>
                </a:cxn>
                <a:cxn ang="0">
                  <a:pos x="1904" y="125"/>
                </a:cxn>
                <a:cxn ang="0">
                  <a:pos x="1948" y="145"/>
                </a:cxn>
                <a:cxn ang="0">
                  <a:pos x="1982" y="166"/>
                </a:cxn>
                <a:cxn ang="0">
                  <a:pos x="2007" y="189"/>
                </a:cxn>
                <a:cxn ang="0">
                  <a:pos x="2022" y="213"/>
                </a:cxn>
                <a:cxn ang="0">
                  <a:pos x="2027" y="238"/>
                </a:cxn>
              </a:cxnLst>
              <a:rect l="0" t="0" r="r" b="b"/>
              <a:pathLst>
                <a:path w="2027" h="238">
                  <a:moveTo>
                    <a:pt x="0" y="238"/>
                  </a:moveTo>
                  <a:lnTo>
                    <a:pt x="0" y="238"/>
                  </a:lnTo>
                  <a:lnTo>
                    <a:pt x="6" y="213"/>
                  </a:lnTo>
                  <a:lnTo>
                    <a:pt x="21" y="189"/>
                  </a:lnTo>
                  <a:lnTo>
                    <a:pt x="46" y="166"/>
                  </a:lnTo>
                  <a:lnTo>
                    <a:pt x="80" y="145"/>
                  </a:lnTo>
                  <a:lnTo>
                    <a:pt x="122" y="125"/>
                  </a:lnTo>
                  <a:lnTo>
                    <a:pt x="173" y="104"/>
                  </a:lnTo>
                  <a:lnTo>
                    <a:pt x="232" y="87"/>
                  </a:lnTo>
                  <a:lnTo>
                    <a:pt x="298" y="70"/>
                  </a:lnTo>
                  <a:lnTo>
                    <a:pt x="368" y="55"/>
                  </a:lnTo>
                  <a:lnTo>
                    <a:pt x="448" y="39"/>
                  </a:lnTo>
                  <a:lnTo>
                    <a:pt x="531" y="28"/>
                  </a:lnTo>
                  <a:lnTo>
                    <a:pt x="620" y="19"/>
                  </a:lnTo>
                  <a:lnTo>
                    <a:pt x="713" y="11"/>
                  </a:lnTo>
                  <a:lnTo>
                    <a:pt x="809" y="5"/>
                  </a:lnTo>
                  <a:lnTo>
                    <a:pt x="910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1118" y="2"/>
                  </a:lnTo>
                  <a:lnTo>
                    <a:pt x="1219" y="5"/>
                  </a:lnTo>
                  <a:lnTo>
                    <a:pt x="1315" y="11"/>
                  </a:lnTo>
                  <a:lnTo>
                    <a:pt x="1408" y="19"/>
                  </a:lnTo>
                  <a:lnTo>
                    <a:pt x="1497" y="28"/>
                  </a:lnTo>
                  <a:lnTo>
                    <a:pt x="1580" y="39"/>
                  </a:lnTo>
                  <a:lnTo>
                    <a:pt x="1658" y="55"/>
                  </a:lnTo>
                  <a:lnTo>
                    <a:pt x="1730" y="70"/>
                  </a:lnTo>
                  <a:lnTo>
                    <a:pt x="1796" y="87"/>
                  </a:lnTo>
                  <a:lnTo>
                    <a:pt x="1855" y="104"/>
                  </a:lnTo>
                  <a:lnTo>
                    <a:pt x="1904" y="125"/>
                  </a:lnTo>
                  <a:lnTo>
                    <a:pt x="1948" y="145"/>
                  </a:lnTo>
                  <a:lnTo>
                    <a:pt x="1982" y="166"/>
                  </a:lnTo>
                  <a:lnTo>
                    <a:pt x="2007" y="189"/>
                  </a:lnTo>
                  <a:lnTo>
                    <a:pt x="2022" y="213"/>
                  </a:lnTo>
                  <a:lnTo>
                    <a:pt x="2027" y="238"/>
                  </a:lnTo>
                </a:path>
              </a:pathLst>
            </a:custGeom>
            <a:noFill/>
            <a:ln w="0">
              <a:solidFill>
                <a:srgbClr val="BFCC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2264" y="3929"/>
              <a:ext cx="158" cy="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12" y="36"/>
                </a:cxn>
                <a:cxn ang="0">
                  <a:pos x="25" y="53"/>
                </a:cxn>
                <a:cxn ang="0">
                  <a:pos x="42" y="68"/>
                </a:cxn>
                <a:cxn ang="0">
                  <a:pos x="65" y="85"/>
                </a:cxn>
                <a:cxn ang="0">
                  <a:pos x="91" y="100"/>
                </a:cxn>
                <a:cxn ang="0">
                  <a:pos x="124" y="115"/>
                </a:cxn>
                <a:cxn ang="0">
                  <a:pos x="158" y="130"/>
                </a:cxn>
              </a:cxnLst>
              <a:rect l="0" t="0" r="r" b="b"/>
              <a:pathLst>
                <a:path w="158" h="130">
                  <a:moveTo>
                    <a:pt x="0" y="0"/>
                  </a:moveTo>
                  <a:lnTo>
                    <a:pt x="0" y="0"/>
                  </a:lnTo>
                  <a:lnTo>
                    <a:pt x="2" y="17"/>
                  </a:lnTo>
                  <a:lnTo>
                    <a:pt x="12" y="36"/>
                  </a:lnTo>
                  <a:lnTo>
                    <a:pt x="25" y="53"/>
                  </a:lnTo>
                  <a:lnTo>
                    <a:pt x="42" y="68"/>
                  </a:lnTo>
                  <a:lnTo>
                    <a:pt x="65" y="85"/>
                  </a:lnTo>
                  <a:lnTo>
                    <a:pt x="91" y="100"/>
                  </a:lnTo>
                  <a:lnTo>
                    <a:pt x="124" y="115"/>
                  </a:lnTo>
                  <a:lnTo>
                    <a:pt x="158" y="130"/>
                  </a:lnTo>
                </a:path>
              </a:pathLst>
            </a:custGeom>
            <a:noFill/>
            <a:ln w="0">
              <a:solidFill>
                <a:srgbClr val="BFCC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136" y="3929"/>
              <a:ext cx="155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34" y="113"/>
                </a:cxn>
                <a:cxn ang="0">
                  <a:pos x="66" y="98"/>
                </a:cxn>
                <a:cxn ang="0">
                  <a:pos x="93" y="83"/>
                </a:cxn>
                <a:cxn ang="0">
                  <a:pos x="116" y="68"/>
                </a:cxn>
                <a:cxn ang="0">
                  <a:pos x="133" y="51"/>
                </a:cxn>
                <a:cxn ang="0">
                  <a:pos x="146" y="34"/>
                </a:cxn>
                <a:cxn ang="0">
                  <a:pos x="153" y="17"/>
                </a:cxn>
                <a:cxn ang="0">
                  <a:pos x="155" y="0"/>
                </a:cxn>
              </a:cxnLst>
              <a:rect l="0" t="0" r="r" b="b"/>
              <a:pathLst>
                <a:path w="155" h="128">
                  <a:moveTo>
                    <a:pt x="0" y="128"/>
                  </a:moveTo>
                  <a:lnTo>
                    <a:pt x="0" y="128"/>
                  </a:lnTo>
                  <a:lnTo>
                    <a:pt x="34" y="113"/>
                  </a:lnTo>
                  <a:lnTo>
                    <a:pt x="66" y="98"/>
                  </a:lnTo>
                  <a:lnTo>
                    <a:pt x="93" y="83"/>
                  </a:lnTo>
                  <a:lnTo>
                    <a:pt x="116" y="68"/>
                  </a:lnTo>
                  <a:lnTo>
                    <a:pt x="133" y="51"/>
                  </a:lnTo>
                  <a:lnTo>
                    <a:pt x="146" y="34"/>
                  </a:lnTo>
                  <a:lnTo>
                    <a:pt x="153" y="17"/>
                  </a:lnTo>
                  <a:lnTo>
                    <a:pt x="155" y="0"/>
                  </a:lnTo>
                </a:path>
              </a:pathLst>
            </a:custGeom>
            <a:noFill/>
            <a:ln w="0">
              <a:solidFill>
                <a:srgbClr val="BFCCD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2484" y="3787"/>
              <a:ext cx="557" cy="212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0" y="59"/>
                </a:cxn>
                <a:cxn ang="0">
                  <a:pos x="57" y="212"/>
                </a:cxn>
                <a:cxn ang="0">
                  <a:pos x="557" y="146"/>
                </a:cxn>
                <a:cxn ang="0">
                  <a:pos x="461" y="0"/>
                </a:cxn>
              </a:cxnLst>
              <a:rect l="0" t="0" r="r" b="b"/>
              <a:pathLst>
                <a:path w="557" h="212">
                  <a:moveTo>
                    <a:pt x="461" y="0"/>
                  </a:moveTo>
                  <a:lnTo>
                    <a:pt x="0" y="59"/>
                  </a:lnTo>
                  <a:lnTo>
                    <a:pt x="57" y="212"/>
                  </a:lnTo>
                  <a:lnTo>
                    <a:pt x="557" y="146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FF2E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2424" y="3797"/>
              <a:ext cx="570" cy="196"/>
            </a:xfrm>
            <a:custGeom>
              <a:avLst/>
              <a:gdLst/>
              <a:ahLst/>
              <a:cxnLst>
                <a:cxn ang="0">
                  <a:pos x="439" y="196"/>
                </a:cxn>
                <a:cxn ang="0">
                  <a:pos x="570" y="19"/>
                </a:cxn>
                <a:cxn ang="0">
                  <a:pos x="155" y="0"/>
                </a:cxn>
                <a:cxn ang="0">
                  <a:pos x="0" y="149"/>
                </a:cxn>
                <a:cxn ang="0">
                  <a:pos x="439" y="196"/>
                </a:cxn>
              </a:cxnLst>
              <a:rect l="0" t="0" r="r" b="b"/>
              <a:pathLst>
                <a:path w="570" h="196">
                  <a:moveTo>
                    <a:pt x="439" y="196"/>
                  </a:moveTo>
                  <a:lnTo>
                    <a:pt x="570" y="19"/>
                  </a:lnTo>
                  <a:lnTo>
                    <a:pt x="155" y="0"/>
                  </a:lnTo>
                  <a:lnTo>
                    <a:pt x="0" y="149"/>
                  </a:lnTo>
                  <a:lnTo>
                    <a:pt x="439" y="196"/>
                  </a:lnTo>
                  <a:close/>
                </a:path>
              </a:pathLst>
            </a:custGeom>
            <a:solidFill>
              <a:srgbClr val="FFF2E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2437" y="3791"/>
              <a:ext cx="568" cy="189"/>
            </a:xfrm>
            <a:custGeom>
              <a:avLst/>
              <a:gdLst/>
              <a:ahLst/>
              <a:cxnLst>
                <a:cxn ang="0">
                  <a:pos x="441" y="189"/>
                </a:cxn>
                <a:cxn ang="0">
                  <a:pos x="568" y="8"/>
                </a:cxn>
                <a:cxn ang="0">
                  <a:pos x="153" y="0"/>
                </a:cxn>
                <a:cxn ang="0">
                  <a:pos x="0" y="153"/>
                </a:cxn>
                <a:cxn ang="0">
                  <a:pos x="441" y="189"/>
                </a:cxn>
              </a:cxnLst>
              <a:rect l="0" t="0" r="r" b="b"/>
              <a:pathLst>
                <a:path w="568" h="189">
                  <a:moveTo>
                    <a:pt x="441" y="189"/>
                  </a:moveTo>
                  <a:lnTo>
                    <a:pt x="568" y="8"/>
                  </a:lnTo>
                  <a:lnTo>
                    <a:pt x="153" y="0"/>
                  </a:lnTo>
                  <a:lnTo>
                    <a:pt x="0" y="153"/>
                  </a:lnTo>
                  <a:lnTo>
                    <a:pt x="441" y="189"/>
                  </a:lnTo>
                  <a:close/>
                </a:path>
              </a:pathLst>
            </a:custGeom>
            <a:solidFill>
              <a:srgbClr val="FFF2E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2687" y="3872"/>
              <a:ext cx="223" cy="59"/>
            </a:xfrm>
            <a:custGeom>
              <a:avLst/>
              <a:gdLst/>
              <a:ahLst/>
              <a:cxnLst>
                <a:cxn ang="0">
                  <a:pos x="2" y="47"/>
                </a:cxn>
                <a:cxn ang="0">
                  <a:pos x="203" y="0"/>
                </a:cxn>
                <a:cxn ang="0">
                  <a:pos x="223" y="0"/>
                </a:cxn>
                <a:cxn ang="0">
                  <a:pos x="206" y="8"/>
                </a:cxn>
                <a:cxn ang="0">
                  <a:pos x="6" y="59"/>
                </a:cxn>
                <a:cxn ang="0">
                  <a:pos x="4" y="59"/>
                </a:cxn>
                <a:cxn ang="0">
                  <a:pos x="2" y="57"/>
                </a:cxn>
                <a:cxn ang="0">
                  <a:pos x="0" y="53"/>
                </a:cxn>
                <a:cxn ang="0">
                  <a:pos x="2" y="47"/>
                </a:cxn>
              </a:cxnLst>
              <a:rect l="0" t="0" r="r" b="b"/>
              <a:pathLst>
                <a:path w="223" h="59">
                  <a:moveTo>
                    <a:pt x="2" y="47"/>
                  </a:moveTo>
                  <a:lnTo>
                    <a:pt x="203" y="0"/>
                  </a:lnTo>
                  <a:lnTo>
                    <a:pt x="223" y="0"/>
                  </a:lnTo>
                  <a:lnTo>
                    <a:pt x="206" y="8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7F7F7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2890" y="3872"/>
              <a:ext cx="20" cy="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20" h="8">
                  <a:moveTo>
                    <a:pt x="3" y="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3340" y="3490"/>
              <a:ext cx="139" cy="23"/>
            </a:xfrm>
            <a:custGeom>
              <a:avLst/>
              <a:gdLst/>
              <a:ahLst/>
              <a:cxnLst>
                <a:cxn ang="0">
                  <a:pos x="69" y="23"/>
                </a:cxn>
                <a:cxn ang="0">
                  <a:pos x="82" y="23"/>
                </a:cxn>
                <a:cxn ang="0">
                  <a:pos x="95" y="21"/>
                </a:cxn>
                <a:cxn ang="0">
                  <a:pos x="107" y="21"/>
                </a:cxn>
                <a:cxn ang="0">
                  <a:pos x="118" y="19"/>
                </a:cxn>
                <a:cxn ang="0">
                  <a:pos x="127" y="17"/>
                </a:cxn>
                <a:cxn ang="0">
                  <a:pos x="133" y="16"/>
                </a:cxn>
                <a:cxn ang="0">
                  <a:pos x="137" y="14"/>
                </a:cxn>
                <a:cxn ang="0">
                  <a:pos x="139" y="12"/>
                </a:cxn>
                <a:cxn ang="0">
                  <a:pos x="137" y="10"/>
                </a:cxn>
                <a:cxn ang="0">
                  <a:pos x="133" y="8"/>
                </a:cxn>
                <a:cxn ang="0">
                  <a:pos x="127" y="6"/>
                </a:cxn>
                <a:cxn ang="0">
                  <a:pos x="118" y="4"/>
                </a:cxn>
                <a:cxn ang="0">
                  <a:pos x="107" y="2"/>
                </a:cxn>
                <a:cxn ang="0">
                  <a:pos x="95" y="2"/>
                </a:cxn>
                <a:cxn ang="0">
                  <a:pos x="82" y="0"/>
                </a:cxn>
                <a:cxn ang="0">
                  <a:pos x="69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1" y="2"/>
                </a:cxn>
                <a:cxn ang="0">
                  <a:pos x="21" y="4"/>
                </a:cxn>
                <a:cxn ang="0">
                  <a:pos x="12" y="6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6"/>
                </a:cxn>
                <a:cxn ang="0">
                  <a:pos x="12" y="17"/>
                </a:cxn>
                <a:cxn ang="0">
                  <a:pos x="21" y="19"/>
                </a:cxn>
                <a:cxn ang="0">
                  <a:pos x="31" y="21"/>
                </a:cxn>
                <a:cxn ang="0">
                  <a:pos x="42" y="21"/>
                </a:cxn>
                <a:cxn ang="0">
                  <a:pos x="55" y="23"/>
                </a:cxn>
                <a:cxn ang="0">
                  <a:pos x="69" y="23"/>
                </a:cxn>
              </a:cxnLst>
              <a:rect l="0" t="0" r="r" b="b"/>
              <a:pathLst>
                <a:path w="139" h="23">
                  <a:moveTo>
                    <a:pt x="69" y="23"/>
                  </a:moveTo>
                  <a:lnTo>
                    <a:pt x="82" y="23"/>
                  </a:lnTo>
                  <a:lnTo>
                    <a:pt x="95" y="21"/>
                  </a:lnTo>
                  <a:lnTo>
                    <a:pt x="107" y="21"/>
                  </a:lnTo>
                  <a:lnTo>
                    <a:pt x="118" y="19"/>
                  </a:lnTo>
                  <a:lnTo>
                    <a:pt x="127" y="17"/>
                  </a:lnTo>
                  <a:lnTo>
                    <a:pt x="133" y="16"/>
                  </a:lnTo>
                  <a:lnTo>
                    <a:pt x="137" y="14"/>
                  </a:lnTo>
                  <a:lnTo>
                    <a:pt x="139" y="12"/>
                  </a:lnTo>
                  <a:lnTo>
                    <a:pt x="137" y="10"/>
                  </a:lnTo>
                  <a:lnTo>
                    <a:pt x="133" y="8"/>
                  </a:lnTo>
                  <a:lnTo>
                    <a:pt x="127" y="6"/>
                  </a:lnTo>
                  <a:lnTo>
                    <a:pt x="118" y="4"/>
                  </a:lnTo>
                  <a:lnTo>
                    <a:pt x="107" y="2"/>
                  </a:lnTo>
                  <a:lnTo>
                    <a:pt x="95" y="2"/>
                  </a:lnTo>
                  <a:lnTo>
                    <a:pt x="82" y="0"/>
                  </a:lnTo>
                  <a:lnTo>
                    <a:pt x="69" y="0"/>
                  </a:lnTo>
                  <a:lnTo>
                    <a:pt x="55" y="0"/>
                  </a:lnTo>
                  <a:lnTo>
                    <a:pt x="42" y="2"/>
                  </a:lnTo>
                  <a:lnTo>
                    <a:pt x="31" y="2"/>
                  </a:lnTo>
                  <a:lnTo>
                    <a:pt x="21" y="4"/>
                  </a:lnTo>
                  <a:lnTo>
                    <a:pt x="12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12" y="17"/>
                  </a:lnTo>
                  <a:lnTo>
                    <a:pt x="21" y="19"/>
                  </a:lnTo>
                  <a:lnTo>
                    <a:pt x="31" y="21"/>
                  </a:lnTo>
                  <a:lnTo>
                    <a:pt x="42" y="21"/>
                  </a:lnTo>
                  <a:lnTo>
                    <a:pt x="55" y="23"/>
                  </a:lnTo>
                  <a:lnTo>
                    <a:pt x="69" y="23"/>
                  </a:lnTo>
                  <a:close/>
                </a:path>
              </a:pathLst>
            </a:custGeom>
            <a:solidFill>
              <a:srgbClr val="FFA39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3340" y="3502"/>
              <a:ext cx="139" cy="242"/>
            </a:xfrm>
            <a:custGeom>
              <a:avLst/>
              <a:gdLst/>
              <a:ahLst/>
              <a:cxnLst>
                <a:cxn ang="0">
                  <a:pos x="69" y="11"/>
                </a:cxn>
                <a:cxn ang="0">
                  <a:pos x="55" y="11"/>
                </a:cxn>
                <a:cxn ang="0">
                  <a:pos x="42" y="9"/>
                </a:cxn>
                <a:cxn ang="0">
                  <a:pos x="31" y="9"/>
                </a:cxn>
                <a:cxn ang="0">
                  <a:pos x="21" y="7"/>
                </a:cxn>
                <a:cxn ang="0">
                  <a:pos x="12" y="5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4" y="66"/>
                </a:cxn>
                <a:cxn ang="0">
                  <a:pos x="14" y="104"/>
                </a:cxn>
                <a:cxn ang="0">
                  <a:pos x="29" y="136"/>
                </a:cxn>
                <a:cxn ang="0">
                  <a:pos x="36" y="145"/>
                </a:cxn>
                <a:cxn ang="0">
                  <a:pos x="46" y="157"/>
                </a:cxn>
                <a:cxn ang="0">
                  <a:pos x="53" y="166"/>
                </a:cxn>
                <a:cxn ang="0">
                  <a:pos x="55" y="177"/>
                </a:cxn>
                <a:cxn ang="0">
                  <a:pos x="55" y="191"/>
                </a:cxn>
                <a:cxn ang="0">
                  <a:pos x="53" y="202"/>
                </a:cxn>
                <a:cxn ang="0">
                  <a:pos x="46" y="211"/>
                </a:cxn>
                <a:cxn ang="0">
                  <a:pos x="27" y="217"/>
                </a:cxn>
                <a:cxn ang="0">
                  <a:pos x="17" y="221"/>
                </a:cxn>
                <a:cxn ang="0">
                  <a:pos x="10" y="225"/>
                </a:cxn>
                <a:cxn ang="0">
                  <a:pos x="8" y="230"/>
                </a:cxn>
                <a:cxn ang="0">
                  <a:pos x="14" y="234"/>
                </a:cxn>
                <a:cxn ang="0">
                  <a:pos x="23" y="236"/>
                </a:cxn>
                <a:cxn ang="0">
                  <a:pos x="38" y="240"/>
                </a:cxn>
                <a:cxn ang="0">
                  <a:pos x="53" y="242"/>
                </a:cxn>
                <a:cxn ang="0">
                  <a:pos x="69" y="242"/>
                </a:cxn>
                <a:cxn ang="0">
                  <a:pos x="76" y="242"/>
                </a:cxn>
                <a:cxn ang="0">
                  <a:pos x="84" y="242"/>
                </a:cxn>
                <a:cxn ang="0">
                  <a:pos x="91" y="240"/>
                </a:cxn>
                <a:cxn ang="0">
                  <a:pos x="101" y="240"/>
                </a:cxn>
                <a:cxn ang="0">
                  <a:pos x="108" y="238"/>
                </a:cxn>
                <a:cxn ang="0">
                  <a:pos x="114" y="236"/>
                </a:cxn>
                <a:cxn ang="0">
                  <a:pos x="120" y="236"/>
                </a:cxn>
                <a:cxn ang="0">
                  <a:pos x="125" y="234"/>
                </a:cxn>
                <a:cxn ang="0">
                  <a:pos x="129" y="230"/>
                </a:cxn>
                <a:cxn ang="0">
                  <a:pos x="127" y="225"/>
                </a:cxn>
                <a:cxn ang="0">
                  <a:pos x="122" y="221"/>
                </a:cxn>
                <a:cxn ang="0">
                  <a:pos x="110" y="217"/>
                </a:cxn>
                <a:cxn ang="0">
                  <a:pos x="93" y="211"/>
                </a:cxn>
                <a:cxn ang="0">
                  <a:pos x="86" y="204"/>
                </a:cxn>
                <a:cxn ang="0">
                  <a:pos x="82" y="193"/>
                </a:cxn>
                <a:cxn ang="0">
                  <a:pos x="82" y="177"/>
                </a:cxn>
                <a:cxn ang="0">
                  <a:pos x="86" y="166"/>
                </a:cxn>
                <a:cxn ang="0">
                  <a:pos x="93" y="157"/>
                </a:cxn>
                <a:cxn ang="0">
                  <a:pos x="101" y="145"/>
                </a:cxn>
                <a:cxn ang="0">
                  <a:pos x="108" y="136"/>
                </a:cxn>
                <a:cxn ang="0">
                  <a:pos x="125" y="104"/>
                </a:cxn>
                <a:cxn ang="0">
                  <a:pos x="135" y="66"/>
                </a:cxn>
                <a:cxn ang="0">
                  <a:pos x="139" y="30"/>
                </a:cxn>
                <a:cxn ang="0">
                  <a:pos x="139" y="0"/>
                </a:cxn>
                <a:cxn ang="0">
                  <a:pos x="137" y="2"/>
                </a:cxn>
                <a:cxn ang="0">
                  <a:pos x="133" y="4"/>
                </a:cxn>
                <a:cxn ang="0">
                  <a:pos x="127" y="5"/>
                </a:cxn>
                <a:cxn ang="0">
                  <a:pos x="118" y="7"/>
                </a:cxn>
                <a:cxn ang="0">
                  <a:pos x="107" y="9"/>
                </a:cxn>
                <a:cxn ang="0">
                  <a:pos x="95" y="9"/>
                </a:cxn>
                <a:cxn ang="0">
                  <a:pos x="82" y="11"/>
                </a:cxn>
                <a:cxn ang="0">
                  <a:pos x="69" y="11"/>
                </a:cxn>
              </a:cxnLst>
              <a:rect l="0" t="0" r="r" b="b"/>
              <a:pathLst>
                <a:path w="139" h="242">
                  <a:moveTo>
                    <a:pt x="69" y="11"/>
                  </a:moveTo>
                  <a:lnTo>
                    <a:pt x="55" y="11"/>
                  </a:lnTo>
                  <a:lnTo>
                    <a:pt x="42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2" y="5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" y="66"/>
                  </a:lnTo>
                  <a:lnTo>
                    <a:pt x="14" y="104"/>
                  </a:lnTo>
                  <a:lnTo>
                    <a:pt x="29" y="136"/>
                  </a:lnTo>
                  <a:lnTo>
                    <a:pt x="36" y="145"/>
                  </a:lnTo>
                  <a:lnTo>
                    <a:pt x="46" y="157"/>
                  </a:lnTo>
                  <a:lnTo>
                    <a:pt x="53" y="166"/>
                  </a:lnTo>
                  <a:lnTo>
                    <a:pt x="55" y="177"/>
                  </a:lnTo>
                  <a:lnTo>
                    <a:pt x="55" y="191"/>
                  </a:lnTo>
                  <a:lnTo>
                    <a:pt x="53" y="202"/>
                  </a:lnTo>
                  <a:lnTo>
                    <a:pt x="46" y="211"/>
                  </a:lnTo>
                  <a:lnTo>
                    <a:pt x="27" y="217"/>
                  </a:lnTo>
                  <a:lnTo>
                    <a:pt x="17" y="221"/>
                  </a:lnTo>
                  <a:lnTo>
                    <a:pt x="10" y="225"/>
                  </a:lnTo>
                  <a:lnTo>
                    <a:pt x="8" y="230"/>
                  </a:lnTo>
                  <a:lnTo>
                    <a:pt x="14" y="234"/>
                  </a:lnTo>
                  <a:lnTo>
                    <a:pt x="23" y="236"/>
                  </a:lnTo>
                  <a:lnTo>
                    <a:pt x="38" y="240"/>
                  </a:lnTo>
                  <a:lnTo>
                    <a:pt x="53" y="242"/>
                  </a:lnTo>
                  <a:lnTo>
                    <a:pt x="69" y="242"/>
                  </a:lnTo>
                  <a:lnTo>
                    <a:pt x="76" y="242"/>
                  </a:lnTo>
                  <a:lnTo>
                    <a:pt x="84" y="242"/>
                  </a:lnTo>
                  <a:lnTo>
                    <a:pt x="91" y="240"/>
                  </a:lnTo>
                  <a:lnTo>
                    <a:pt x="101" y="240"/>
                  </a:lnTo>
                  <a:lnTo>
                    <a:pt x="108" y="238"/>
                  </a:lnTo>
                  <a:lnTo>
                    <a:pt x="114" y="236"/>
                  </a:lnTo>
                  <a:lnTo>
                    <a:pt x="120" y="236"/>
                  </a:lnTo>
                  <a:lnTo>
                    <a:pt x="125" y="234"/>
                  </a:lnTo>
                  <a:lnTo>
                    <a:pt x="129" y="230"/>
                  </a:lnTo>
                  <a:lnTo>
                    <a:pt x="127" y="225"/>
                  </a:lnTo>
                  <a:lnTo>
                    <a:pt x="122" y="221"/>
                  </a:lnTo>
                  <a:lnTo>
                    <a:pt x="110" y="217"/>
                  </a:lnTo>
                  <a:lnTo>
                    <a:pt x="93" y="211"/>
                  </a:lnTo>
                  <a:lnTo>
                    <a:pt x="86" y="204"/>
                  </a:lnTo>
                  <a:lnTo>
                    <a:pt x="82" y="193"/>
                  </a:lnTo>
                  <a:lnTo>
                    <a:pt x="82" y="177"/>
                  </a:lnTo>
                  <a:lnTo>
                    <a:pt x="86" y="166"/>
                  </a:lnTo>
                  <a:lnTo>
                    <a:pt x="93" y="157"/>
                  </a:lnTo>
                  <a:lnTo>
                    <a:pt x="101" y="145"/>
                  </a:lnTo>
                  <a:lnTo>
                    <a:pt x="108" y="136"/>
                  </a:lnTo>
                  <a:lnTo>
                    <a:pt x="125" y="104"/>
                  </a:lnTo>
                  <a:lnTo>
                    <a:pt x="135" y="66"/>
                  </a:lnTo>
                  <a:lnTo>
                    <a:pt x="139" y="30"/>
                  </a:lnTo>
                  <a:lnTo>
                    <a:pt x="139" y="0"/>
                  </a:lnTo>
                  <a:lnTo>
                    <a:pt x="137" y="2"/>
                  </a:lnTo>
                  <a:lnTo>
                    <a:pt x="133" y="4"/>
                  </a:lnTo>
                  <a:lnTo>
                    <a:pt x="127" y="5"/>
                  </a:lnTo>
                  <a:lnTo>
                    <a:pt x="118" y="7"/>
                  </a:lnTo>
                  <a:lnTo>
                    <a:pt x="107" y="9"/>
                  </a:lnTo>
                  <a:lnTo>
                    <a:pt x="95" y="9"/>
                  </a:lnTo>
                  <a:lnTo>
                    <a:pt x="82" y="11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rgbClr val="FFD1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3352" y="3560"/>
              <a:ext cx="117" cy="19"/>
            </a:xfrm>
            <a:custGeom>
              <a:avLst/>
              <a:gdLst/>
              <a:ahLst/>
              <a:cxnLst>
                <a:cxn ang="0">
                  <a:pos x="59" y="19"/>
                </a:cxn>
                <a:cxn ang="0">
                  <a:pos x="70" y="19"/>
                </a:cxn>
                <a:cxn ang="0">
                  <a:pos x="81" y="17"/>
                </a:cxn>
                <a:cxn ang="0">
                  <a:pos x="91" y="17"/>
                </a:cxn>
                <a:cxn ang="0">
                  <a:pos x="100" y="16"/>
                </a:cxn>
                <a:cxn ang="0">
                  <a:pos x="108" y="14"/>
                </a:cxn>
                <a:cxn ang="0">
                  <a:pos x="113" y="14"/>
                </a:cxn>
                <a:cxn ang="0">
                  <a:pos x="115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3" y="6"/>
                </a:cxn>
                <a:cxn ang="0">
                  <a:pos x="108" y="4"/>
                </a:cxn>
                <a:cxn ang="0">
                  <a:pos x="100" y="2"/>
                </a:cxn>
                <a:cxn ang="0">
                  <a:pos x="91" y="2"/>
                </a:cxn>
                <a:cxn ang="0">
                  <a:pos x="81" y="0"/>
                </a:cxn>
                <a:cxn ang="0">
                  <a:pos x="70" y="0"/>
                </a:cxn>
                <a:cxn ang="0">
                  <a:pos x="59" y="0"/>
                </a:cxn>
                <a:cxn ang="0">
                  <a:pos x="47" y="0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17" y="2"/>
                </a:cxn>
                <a:cxn ang="0">
                  <a:pos x="9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4" y="14"/>
                </a:cxn>
                <a:cxn ang="0">
                  <a:pos x="9" y="14"/>
                </a:cxn>
                <a:cxn ang="0">
                  <a:pos x="17" y="16"/>
                </a:cxn>
                <a:cxn ang="0">
                  <a:pos x="26" y="17"/>
                </a:cxn>
                <a:cxn ang="0">
                  <a:pos x="36" y="17"/>
                </a:cxn>
                <a:cxn ang="0">
                  <a:pos x="47" y="19"/>
                </a:cxn>
                <a:cxn ang="0">
                  <a:pos x="59" y="19"/>
                </a:cxn>
              </a:cxnLst>
              <a:rect l="0" t="0" r="r" b="b"/>
              <a:pathLst>
                <a:path w="117" h="19">
                  <a:moveTo>
                    <a:pt x="59" y="19"/>
                  </a:moveTo>
                  <a:lnTo>
                    <a:pt x="70" y="19"/>
                  </a:lnTo>
                  <a:lnTo>
                    <a:pt x="81" y="17"/>
                  </a:lnTo>
                  <a:lnTo>
                    <a:pt x="91" y="17"/>
                  </a:lnTo>
                  <a:lnTo>
                    <a:pt x="100" y="16"/>
                  </a:lnTo>
                  <a:lnTo>
                    <a:pt x="108" y="14"/>
                  </a:lnTo>
                  <a:lnTo>
                    <a:pt x="113" y="14"/>
                  </a:lnTo>
                  <a:lnTo>
                    <a:pt x="115" y="12"/>
                  </a:lnTo>
                  <a:lnTo>
                    <a:pt x="117" y="10"/>
                  </a:lnTo>
                  <a:lnTo>
                    <a:pt x="115" y="8"/>
                  </a:lnTo>
                  <a:lnTo>
                    <a:pt x="113" y="6"/>
                  </a:lnTo>
                  <a:lnTo>
                    <a:pt x="108" y="4"/>
                  </a:lnTo>
                  <a:lnTo>
                    <a:pt x="100" y="2"/>
                  </a:lnTo>
                  <a:lnTo>
                    <a:pt x="91" y="2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9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7" y="2"/>
                  </a:lnTo>
                  <a:lnTo>
                    <a:pt x="9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7" y="16"/>
                  </a:lnTo>
                  <a:lnTo>
                    <a:pt x="26" y="17"/>
                  </a:lnTo>
                  <a:lnTo>
                    <a:pt x="36" y="17"/>
                  </a:lnTo>
                  <a:lnTo>
                    <a:pt x="47" y="19"/>
                  </a:lnTo>
                  <a:lnTo>
                    <a:pt x="59" y="19"/>
                  </a:lnTo>
                  <a:close/>
                </a:path>
              </a:pathLst>
            </a:custGeom>
            <a:solidFill>
              <a:srgbClr val="FFFFF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3352" y="3570"/>
              <a:ext cx="117" cy="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5" y="2"/>
                </a:cxn>
                <a:cxn ang="0">
                  <a:pos x="113" y="4"/>
                </a:cxn>
                <a:cxn ang="0">
                  <a:pos x="108" y="4"/>
                </a:cxn>
                <a:cxn ang="0">
                  <a:pos x="100" y="6"/>
                </a:cxn>
                <a:cxn ang="0">
                  <a:pos x="91" y="7"/>
                </a:cxn>
                <a:cxn ang="0">
                  <a:pos x="81" y="7"/>
                </a:cxn>
                <a:cxn ang="0">
                  <a:pos x="70" y="9"/>
                </a:cxn>
                <a:cxn ang="0">
                  <a:pos x="59" y="9"/>
                </a:cxn>
                <a:cxn ang="0">
                  <a:pos x="47" y="9"/>
                </a:cxn>
                <a:cxn ang="0">
                  <a:pos x="36" y="7"/>
                </a:cxn>
                <a:cxn ang="0">
                  <a:pos x="26" y="7"/>
                </a:cxn>
                <a:cxn ang="0">
                  <a:pos x="17" y="6"/>
                </a:cxn>
                <a:cxn ang="0">
                  <a:pos x="9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11"/>
                </a:cxn>
                <a:cxn ang="0">
                  <a:pos x="5" y="26"/>
                </a:cxn>
                <a:cxn ang="0">
                  <a:pos x="9" y="40"/>
                </a:cxn>
                <a:cxn ang="0">
                  <a:pos x="13" y="47"/>
                </a:cxn>
                <a:cxn ang="0">
                  <a:pos x="17" y="51"/>
                </a:cxn>
                <a:cxn ang="0">
                  <a:pos x="24" y="53"/>
                </a:cxn>
                <a:cxn ang="0">
                  <a:pos x="30" y="57"/>
                </a:cxn>
                <a:cxn ang="0">
                  <a:pos x="36" y="62"/>
                </a:cxn>
                <a:cxn ang="0">
                  <a:pos x="41" y="68"/>
                </a:cxn>
                <a:cxn ang="0">
                  <a:pos x="47" y="72"/>
                </a:cxn>
                <a:cxn ang="0">
                  <a:pos x="51" y="72"/>
                </a:cxn>
                <a:cxn ang="0">
                  <a:pos x="57" y="68"/>
                </a:cxn>
                <a:cxn ang="0">
                  <a:pos x="60" y="62"/>
                </a:cxn>
                <a:cxn ang="0">
                  <a:pos x="64" y="58"/>
                </a:cxn>
                <a:cxn ang="0">
                  <a:pos x="66" y="57"/>
                </a:cxn>
                <a:cxn ang="0">
                  <a:pos x="70" y="57"/>
                </a:cxn>
                <a:cxn ang="0">
                  <a:pos x="76" y="53"/>
                </a:cxn>
                <a:cxn ang="0">
                  <a:pos x="83" y="49"/>
                </a:cxn>
                <a:cxn ang="0">
                  <a:pos x="91" y="43"/>
                </a:cxn>
                <a:cxn ang="0">
                  <a:pos x="96" y="41"/>
                </a:cxn>
                <a:cxn ang="0">
                  <a:pos x="102" y="40"/>
                </a:cxn>
                <a:cxn ang="0">
                  <a:pos x="108" y="32"/>
                </a:cxn>
                <a:cxn ang="0">
                  <a:pos x="112" y="21"/>
                </a:cxn>
                <a:cxn ang="0">
                  <a:pos x="117" y="0"/>
                </a:cxn>
              </a:cxnLst>
              <a:rect l="0" t="0" r="r" b="b"/>
              <a:pathLst>
                <a:path w="117" h="72">
                  <a:moveTo>
                    <a:pt x="117" y="0"/>
                  </a:moveTo>
                  <a:lnTo>
                    <a:pt x="115" y="2"/>
                  </a:lnTo>
                  <a:lnTo>
                    <a:pt x="113" y="4"/>
                  </a:lnTo>
                  <a:lnTo>
                    <a:pt x="108" y="4"/>
                  </a:lnTo>
                  <a:lnTo>
                    <a:pt x="100" y="6"/>
                  </a:lnTo>
                  <a:lnTo>
                    <a:pt x="91" y="7"/>
                  </a:lnTo>
                  <a:lnTo>
                    <a:pt x="81" y="7"/>
                  </a:lnTo>
                  <a:lnTo>
                    <a:pt x="70" y="9"/>
                  </a:lnTo>
                  <a:lnTo>
                    <a:pt x="59" y="9"/>
                  </a:lnTo>
                  <a:lnTo>
                    <a:pt x="47" y="9"/>
                  </a:lnTo>
                  <a:lnTo>
                    <a:pt x="36" y="7"/>
                  </a:lnTo>
                  <a:lnTo>
                    <a:pt x="26" y="7"/>
                  </a:lnTo>
                  <a:lnTo>
                    <a:pt x="17" y="6"/>
                  </a:lnTo>
                  <a:lnTo>
                    <a:pt x="9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11"/>
                  </a:lnTo>
                  <a:lnTo>
                    <a:pt x="5" y="26"/>
                  </a:lnTo>
                  <a:lnTo>
                    <a:pt x="9" y="40"/>
                  </a:lnTo>
                  <a:lnTo>
                    <a:pt x="13" y="47"/>
                  </a:lnTo>
                  <a:lnTo>
                    <a:pt x="17" y="51"/>
                  </a:lnTo>
                  <a:lnTo>
                    <a:pt x="24" y="53"/>
                  </a:lnTo>
                  <a:lnTo>
                    <a:pt x="30" y="57"/>
                  </a:lnTo>
                  <a:lnTo>
                    <a:pt x="36" y="62"/>
                  </a:lnTo>
                  <a:lnTo>
                    <a:pt x="41" y="68"/>
                  </a:lnTo>
                  <a:lnTo>
                    <a:pt x="47" y="72"/>
                  </a:lnTo>
                  <a:lnTo>
                    <a:pt x="51" y="72"/>
                  </a:lnTo>
                  <a:lnTo>
                    <a:pt x="57" y="68"/>
                  </a:lnTo>
                  <a:lnTo>
                    <a:pt x="60" y="62"/>
                  </a:lnTo>
                  <a:lnTo>
                    <a:pt x="64" y="58"/>
                  </a:lnTo>
                  <a:lnTo>
                    <a:pt x="66" y="57"/>
                  </a:lnTo>
                  <a:lnTo>
                    <a:pt x="70" y="57"/>
                  </a:lnTo>
                  <a:lnTo>
                    <a:pt x="76" y="53"/>
                  </a:lnTo>
                  <a:lnTo>
                    <a:pt x="83" y="49"/>
                  </a:lnTo>
                  <a:lnTo>
                    <a:pt x="91" y="43"/>
                  </a:lnTo>
                  <a:lnTo>
                    <a:pt x="96" y="41"/>
                  </a:lnTo>
                  <a:lnTo>
                    <a:pt x="102" y="40"/>
                  </a:lnTo>
                  <a:lnTo>
                    <a:pt x="108" y="32"/>
                  </a:lnTo>
                  <a:lnTo>
                    <a:pt x="112" y="2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CEFE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3390" y="3657"/>
              <a:ext cx="30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7" y="2"/>
                </a:cxn>
                <a:cxn ang="0">
                  <a:pos x="24" y="2"/>
                </a:cxn>
                <a:cxn ang="0">
                  <a:pos x="30" y="2"/>
                </a:cxn>
                <a:cxn ang="0">
                  <a:pos x="30" y="4"/>
                </a:cxn>
                <a:cxn ang="0">
                  <a:pos x="28" y="7"/>
                </a:cxn>
                <a:cxn ang="0">
                  <a:pos x="22" y="13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5" y="17"/>
                </a:cxn>
                <a:cxn ang="0">
                  <a:pos x="13" y="19"/>
                </a:cxn>
                <a:cxn ang="0">
                  <a:pos x="9" y="21"/>
                </a:cxn>
                <a:cxn ang="0">
                  <a:pos x="9" y="15"/>
                </a:cxn>
                <a:cxn ang="0">
                  <a:pos x="7" y="9"/>
                </a:cxn>
                <a:cxn ang="0">
                  <a:pos x="3" y="5"/>
                </a:cxn>
                <a:cxn ang="0">
                  <a:pos x="0" y="0"/>
                </a:cxn>
              </a:cxnLst>
              <a:rect l="0" t="0" r="r" b="b"/>
              <a:pathLst>
                <a:path w="30" h="21">
                  <a:moveTo>
                    <a:pt x="0" y="0"/>
                  </a:moveTo>
                  <a:lnTo>
                    <a:pt x="7" y="2"/>
                  </a:lnTo>
                  <a:lnTo>
                    <a:pt x="17" y="2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28" y="7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9" y="15"/>
                  </a:lnTo>
                  <a:lnTo>
                    <a:pt x="7" y="9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FE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3350" y="3729"/>
              <a:ext cx="121" cy="2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9" y="1"/>
                </a:cxn>
                <a:cxn ang="0">
                  <a:pos x="119" y="3"/>
                </a:cxn>
                <a:cxn ang="0">
                  <a:pos x="119" y="5"/>
                </a:cxn>
                <a:cxn ang="0">
                  <a:pos x="115" y="7"/>
                </a:cxn>
                <a:cxn ang="0">
                  <a:pos x="112" y="9"/>
                </a:cxn>
                <a:cxn ang="0">
                  <a:pos x="106" y="9"/>
                </a:cxn>
                <a:cxn ang="0">
                  <a:pos x="98" y="11"/>
                </a:cxn>
                <a:cxn ang="0">
                  <a:pos x="91" y="13"/>
                </a:cxn>
                <a:cxn ang="0">
                  <a:pos x="83" y="13"/>
                </a:cxn>
                <a:cxn ang="0">
                  <a:pos x="74" y="15"/>
                </a:cxn>
                <a:cxn ang="0">
                  <a:pos x="66" y="15"/>
                </a:cxn>
                <a:cxn ang="0">
                  <a:pos x="59" y="15"/>
                </a:cxn>
                <a:cxn ang="0">
                  <a:pos x="43" y="15"/>
                </a:cxn>
                <a:cxn ang="0">
                  <a:pos x="28" y="13"/>
                </a:cxn>
                <a:cxn ang="0">
                  <a:pos x="13" y="9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4" y="9"/>
                </a:cxn>
                <a:cxn ang="0">
                  <a:pos x="11" y="13"/>
                </a:cxn>
                <a:cxn ang="0">
                  <a:pos x="21" y="15"/>
                </a:cxn>
                <a:cxn ang="0">
                  <a:pos x="32" y="18"/>
                </a:cxn>
                <a:cxn ang="0">
                  <a:pos x="45" y="20"/>
                </a:cxn>
                <a:cxn ang="0">
                  <a:pos x="59" y="20"/>
                </a:cxn>
                <a:cxn ang="0">
                  <a:pos x="70" y="20"/>
                </a:cxn>
                <a:cxn ang="0">
                  <a:pos x="91" y="18"/>
                </a:cxn>
                <a:cxn ang="0">
                  <a:pos x="102" y="17"/>
                </a:cxn>
                <a:cxn ang="0">
                  <a:pos x="112" y="13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1" y="3"/>
                </a:cxn>
                <a:cxn ang="0">
                  <a:pos x="121" y="1"/>
                </a:cxn>
                <a:cxn ang="0">
                  <a:pos x="117" y="0"/>
                </a:cxn>
              </a:cxnLst>
              <a:rect l="0" t="0" r="r" b="b"/>
              <a:pathLst>
                <a:path w="121" h="20">
                  <a:moveTo>
                    <a:pt x="117" y="0"/>
                  </a:moveTo>
                  <a:lnTo>
                    <a:pt x="119" y="1"/>
                  </a:lnTo>
                  <a:lnTo>
                    <a:pt x="119" y="3"/>
                  </a:lnTo>
                  <a:lnTo>
                    <a:pt x="119" y="5"/>
                  </a:lnTo>
                  <a:lnTo>
                    <a:pt x="115" y="7"/>
                  </a:lnTo>
                  <a:lnTo>
                    <a:pt x="112" y="9"/>
                  </a:lnTo>
                  <a:lnTo>
                    <a:pt x="106" y="9"/>
                  </a:lnTo>
                  <a:lnTo>
                    <a:pt x="98" y="11"/>
                  </a:lnTo>
                  <a:lnTo>
                    <a:pt x="91" y="13"/>
                  </a:lnTo>
                  <a:lnTo>
                    <a:pt x="83" y="13"/>
                  </a:lnTo>
                  <a:lnTo>
                    <a:pt x="74" y="15"/>
                  </a:lnTo>
                  <a:lnTo>
                    <a:pt x="66" y="15"/>
                  </a:lnTo>
                  <a:lnTo>
                    <a:pt x="59" y="15"/>
                  </a:lnTo>
                  <a:lnTo>
                    <a:pt x="43" y="15"/>
                  </a:lnTo>
                  <a:lnTo>
                    <a:pt x="28" y="13"/>
                  </a:lnTo>
                  <a:lnTo>
                    <a:pt x="13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5"/>
                  </a:lnTo>
                  <a:lnTo>
                    <a:pt x="4" y="9"/>
                  </a:lnTo>
                  <a:lnTo>
                    <a:pt x="11" y="13"/>
                  </a:lnTo>
                  <a:lnTo>
                    <a:pt x="21" y="15"/>
                  </a:lnTo>
                  <a:lnTo>
                    <a:pt x="32" y="18"/>
                  </a:lnTo>
                  <a:lnTo>
                    <a:pt x="45" y="20"/>
                  </a:lnTo>
                  <a:lnTo>
                    <a:pt x="59" y="20"/>
                  </a:lnTo>
                  <a:lnTo>
                    <a:pt x="70" y="20"/>
                  </a:lnTo>
                  <a:lnTo>
                    <a:pt x="91" y="18"/>
                  </a:lnTo>
                  <a:lnTo>
                    <a:pt x="102" y="17"/>
                  </a:lnTo>
                  <a:lnTo>
                    <a:pt x="112" y="13"/>
                  </a:lnTo>
                  <a:lnTo>
                    <a:pt x="117" y="9"/>
                  </a:lnTo>
                  <a:lnTo>
                    <a:pt x="121" y="7"/>
                  </a:lnTo>
                  <a:lnTo>
                    <a:pt x="121" y="3"/>
                  </a:lnTo>
                  <a:lnTo>
                    <a:pt x="121" y="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A39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2999" y="3755"/>
              <a:ext cx="415" cy="117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76"/>
                </a:cxn>
                <a:cxn ang="0">
                  <a:pos x="18" y="87"/>
                </a:cxn>
                <a:cxn ang="0">
                  <a:pos x="36" y="96"/>
                </a:cxn>
                <a:cxn ang="0">
                  <a:pos x="63" y="104"/>
                </a:cxn>
                <a:cxn ang="0">
                  <a:pos x="95" y="110"/>
                </a:cxn>
                <a:cxn ang="0">
                  <a:pos x="131" y="113"/>
                </a:cxn>
                <a:cxn ang="0">
                  <a:pos x="173" y="117"/>
                </a:cxn>
                <a:cxn ang="0">
                  <a:pos x="215" y="117"/>
                </a:cxn>
                <a:cxn ang="0">
                  <a:pos x="256" y="115"/>
                </a:cxn>
                <a:cxn ang="0">
                  <a:pos x="296" y="112"/>
                </a:cxn>
                <a:cxn ang="0">
                  <a:pos x="330" y="106"/>
                </a:cxn>
                <a:cxn ang="0">
                  <a:pos x="358" y="96"/>
                </a:cxn>
                <a:cxn ang="0">
                  <a:pos x="381" y="87"/>
                </a:cxn>
                <a:cxn ang="0">
                  <a:pos x="400" y="78"/>
                </a:cxn>
                <a:cxn ang="0">
                  <a:pos x="412" y="66"/>
                </a:cxn>
                <a:cxn ang="0">
                  <a:pos x="415" y="55"/>
                </a:cxn>
                <a:cxn ang="0">
                  <a:pos x="415" y="53"/>
                </a:cxn>
                <a:cxn ang="0">
                  <a:pos x="412" y="42"/>
                </a:cxn>
                <a:cxn ang="0">
                  <a:pos x="398" y="30"/>
                </a:cxn>
                <a:cxn ang="0">
                  <a:pos x="379" y="23"/>
                </a:cxn>
                <a:cxn ang="0">
                  <a:pos x="355" y="15"/>
                </a:cxn>
                <a:cxn ang="0">
                  <a:pos x="324" y="8"/>
                </a:cxn>
                <a:cxn ang="0">
                  <a:pos x="288" y="4"/>
                </a:cxn>
                <a:cxn ang="0">
                  <a:pos x="249" y="2"/>
                </a:cxn>
                <a:cxn ang="0">
                  <a:pos x="207" y="0"/>
                </a:cxn>
                <a:cxn ang="0">
                  <a:pos x="165" y="2"/>
                </a:cxn>
                <a:cxn ang="0">
                  <a:pos x="125" y="4"/>
                </a:cxn>
                <a:cxn ang="0">
                  <a:pos x="90" y="10"/>
                </a:cxn>
                <a:cxn ang="0">
                  <a:pos x="59" y="17"/>
                </a:cxn>
                <a:cxn ang="0">
                  <a:pos x="35" y="27"/>
                </a:cxn>
                <a:cxn ang="0">
                  <a:pos x="16" y="38"/>
                </a:cxn>
                <a:cxn ang="0">
                  <a:pos x="4" y="49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415" h="117">
                  <a:moveTo>
                    <a:pt x="0" y="62"/>
                  </a:moveTo>
                  <a:lnTo>
                    <a:pt x="4" y="76"/>
                  </a:lnTo>
                  <a:lnTo>
                    <a:pt x="18" y="87"/>
                  </a:lnTo>
                  <a:lnTo>
                    <a:pt x="36" y="96"/>
                  </a:lnTo>
                  <a:lnTo>
                    <a:pt x="63" y="104"/>
                  </a:lnTo>
                  <a:lnTo>
                    <a:pt x="95" y="110"/>
                  </a:lnTo>
                  <a:lnTo>
                    <a:pt x="131" y="113"/>
                  </a:lnTo>
                  <a:lnTo>
                    <a:pt x="173" y="117"/>
                  </a:lnTo>
                  <a:lnTo>
                    <a:pt x="215" y="117"/>
                  </a:lnTo>
                  <a:lnTo>
                    <a:pt x="256" y="115"/>
                  </a:lnTo>
                  <a:lnTo>
                    <a:pt x="296" y="112"/>
                  </a:lnTo>
                  <a:lnTo>
                    <a:pt x="330" y="106"/>
                  </a:lnTo>
                  <a:lnTo>
                    <a:pt x="358" y="96"/>
                  </a:lnTo>
                  <a:lnTo>
                    <a:pt x="381" y="87"/>
                  </a:lnTo>
                  <a:lnTo>
                    <a:pt x="400" y="78"/>
                  </a:lnTo>
                  <a:lnTo>
                    <a:pt x="412" y="66"/>
                  </a:lnTo>
                  <a:lnTo>
                    <a:pt x="415" y="55"/>
                  </a:lnTo>
                  <a:lnTo>
                    <a:pt x="415" y="53"/>
                  </a:lnTo>
                  <a:lnTo>
                    <a:pt x="412" y="42"/>
                  </a:lnTo>
                  <a:lnTo>
                    <a:pt x="398" y="30"/>
                  </a:lnTo>
                  <a:lnTo>
                    <a:pt x="379" y="23"/>
                  </a:lnTo>
                  <a:lnTo>
                    <a:pt x="355" y="15"/>
                  </a:lnTo>
                  <a:lnTo>
                    <a:pt x="324" y="8"/>
                  </a:lnTo>
                  <a:lnTo>
                    <a:pt x="288" y="4"/>
                  </a:lnTo>
                  <a:lnTo>
                    <a:pt x="249" y="2"/>
                  </a:lnTo>
                  <a:lnTo>
                    <a:pt x="207" y="0"/>
                  </a:lnTo>
                  <a:lnTo>
                    <a:pt x="165" y="2"/>
                  </a:lnTo>
                  <a:lnTo>
                    <a:pt x="125" y="4"/>
                  </a:lnTo>
                  <a:lnTo>
                    <a:pt x="90" y="10"/>
                  </a:lnTo>
                  <a:lnTo>
                    <a:pt x="59" y="17"/>
                  </a:lnTo>
                  <a:lnTo>
                    <a:pt x="35" y="27"/>
                  </a:lnTo>
                  <a:lnTo>
                    <a:pt x="16" y="38"/>
                  </a:lnTo>
                  <a:lnTo>
                    <a:pt x="4" y="49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66D1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5" name="Freeform 88"/>
            <p:cNvSpPr>
              <a:spLocks/>
            </p:cNvSpPr>
            <p:nvPr/>
          </p:nvSpPr>
          <p:spPr bwMode="auto">
            <a:xfrm>
              <a:off x="2986" y="3732"/>
              <a:ext cx="425" cy="127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4" y="78"/>
                </a:cxn>
                <a:cxn ang="0">
                  <a:pos x="15" y="89"/>
                </a:cxn>
                <a:cxn ang="0">
                  <a:pos x="34" y="101"/>
                </a:cxn>
                <a:cxn ang="0">
                  <a:pos x="59" y="110"/>
                </a:cxn>
                <a:cxn ang="0">
                  <a:pos x="89" y="118"/>
                </a:cxn>
                <a:cxn ang="0">
                  <a:pos x="125" y="123"/>
                </a:cxn>
                <a:cxn ang="0">
                  <a:pos x="165" y="125"/>
                </a:cxn>
                <a:cxn ang="0">
                  <a:pos x="207" y="127"/>
                </a:cxn>
                <a:cxn ang="0">
                  <a:pos x="250" y="125"/>
                </a:cxn>
                <a:cxn ang="0">
                  <a:pos x="290" y="121"/>
                </a:cxn>
                <a:cxn ang="0">
                  <a:pos x="326" y="116"/>
                </a:cxn>
                <a:cxn ang="0">
                  <a:pos x="358" y="108"/>
                </a:cxn>
                <a:cxn ang="0">
                  <a:pos x="387" y="99"/>
                </a:cxn>
                <a:cxn ang="0">
                  <a:pos x="406" y="89"/>
                </a:cxn>
                <a:cxn ang="0">
                  <a:pos x="419" y="78"/>
                </a:cxn>
                <a:cxn ang="0">
                  <a:pos x="425" y="65"/>
                </a:cxn>
                <a:cxn ang="0">
                  <a:pos x="425" y="65"/>
                </a:cxn>
                <a:cxn ang="0">
                  <a:pos x="419" y="51"/>
                </a:cxn>
                <a:cxn ang="0">
                  <a:pos x="406" y="40"/>
                </a:cxn>
                <a:cxn ang="0">
                  <a:pos x="387" y="29"/>
                </a:cxn>
                <a:cxn ang="0">
                  <a:pos x="358" y="19"/>
                </a:cxn>
                <a:cxn ang="0">
                  <a:pos x="326" y="12"/>
                </a:cxn>
                <a:cxn ang="0">
                  <a:pos x="290" y="6"/>
                </a:cxn>
                <a:cxn ang="0">
                  <a:pos x="250" y="2"/>
                </a:cxn>
                <a:cxn ang="0">
                  <a:pos x="207" y="0"/>
                </a:cxn>
                <a:cxn ang="0">
                  <a:pos x="165" y="2"/>
                </a:cxn>
                <a:cxn ang="0">
                  <a:pos x="125" y="4"/>
                </a:cxn>
                <a:cxn ang="0">
                  <a:pos x="89" y="10"/>
                </a:cxn>
                <a:cxn ang="0">
                  <a:pos x="59" y="17"/>
                </a:cxn>
                <a:cxn ang="0">
                  <a:pos x="34" y="27"/>
                </a:cxn>
                <a:cxn ang="0">
                  <a:pos x="15" y="38"/>
                </a:cxn>
                <a:cxn ang="0">
                  <a:pos x="4" y="51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425" h="127">
                  <a:moveTo>
                    <a:pt x="0" y="65"/>
                  </a:moveTo>
                  <a:lnTo>
                    <a:pt x="4" y="78"/>
                  </a:lnTo>
                  <a:lnTo>
                    <a:pt x="15" y="89"/>
                  </a:lnTo>
                  <a:lnTo>
                    <a:pt x="34" y="101"/>
                  </a:lnTo>
                  <a:lnTo>
                    <a:pt x="59" y="110"/>
                  </a:lnTo>
                  <a:lnTo>
                    <a:pt x="89" y="118"/>
                  </a:lnTo>
                  <a:lnTo>
                    <a:pt x="125" y="123"/>
                  </a:lnTo>
                  <a:lnTo>
                    <a:pt x="165" y="125"/>
                  </a:lnTo>
                  <a:lnTo>
                    <a:pt x="207" y="127"/>
                  </a:lnTo>
                  <a:lnTo>
                    <a:pt x="250" y="125"/>
                  </a:lnTo>
                  <a:lnTo>
                    <a:pt x="290" y="121"/>
                  </a:lnTo>
                  <a:lnTo>
                    <a:pt x="326" y="116"/>
                  </a:lnTo>
                  <a:lnTo>
                    <a:pt x="358" y="108"/>
                  </a:lnTo>
                  <a:lnTo>
                    <a:pt x="387" y="99"/>
                  </a:lnTo>
                  <a:lnTo>
                    <a:pt x="406" y="89"/>
                  </a:lnTo>
                  <a:lnTo>
                    <a:pt x="419" y="78"/>
                  </a:lnTo>
                  <a:lnTo>
                    <a:pt x="425" y="65"/>
                  </a:lnTo>
                  <a:lnTo>
                    <a:pt x="425" y="65"/>
                  </a:lnTo>
                  <a:lnTo>
                    <a:pt x="419" y="51"/>
                  </a:lnTo>
                  <a:lnTo>
                    <a:pt x="406" y="40"/>
                  </a:lnTo>
                  <a:lnTo>
                    <a:pt x="387" y="29"/>
                  </a:lnTo>
                  <a:lnTo>
                    <a:pt x="358" y="19"/>
                  </a:lnTo>
                  <a:lnTo>
                    <a:pt x="326" y="12"/>
                  </a:lnTo>
                  <a:lnTo>
                    <a:pt x="290" y="6"/>
                  </a:lnTo>
                  <a:lnTo>
                    <a:pt x="250" y="2"/>
                  </a:lnTo>
                  <a:lnTo>
                    <a:pt x="207" y="0"/>
                  </a:lnTo>
                  <a:lnTo>
                    <a:pt x="165" y="2"/>
                  </a:lnTo>
                  <a:lnTo>
                    <a:pt x="125" y="4"/>
                  </a:lnTo>
                  <a:lnTo>
                    <a:pt x="89" y="10"/>
                  </a:lnTo>
                  <a:lnTo>
                    <a:pt x="59" y="17"/>
                  </a:lnTo>
                  <a:lnTo>
                    <a:pt x="34" y="27"/>
                  </a:lnTo>
                  <a:lnTo>
                    <a:pt x="15" y="38"/>
                  </a:lnTo>
                  <a:lnTo>
                    <a:pt x="4" y="51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9E0D6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3537" y="3806"/>
              <a:ext cx="415" cy="11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" y="72"/>
                </a:cxn>
                <a:cxn ang="0">
                  <a:pos x="17" y="83"/>
                </a:cxn>
                <a:cxn ang="0">
                  <a:pos x="40" y="91"/>
                </a:cxn>
                <a:cxn ang="0">
                  <a:pos x="67" y="98"/>
                </a:cxn>
                <a:cxn ang="0">
                  <a:pos x="101" y="104"/>
                </a:cxn>
                <a:cxn ang="0">
                  <a:pos x="139" y="108"/>
                </a:cxn>
                <a:cxn ang="0">
                  <a:pos x="180" y="112"/>
                </a:cxn>
                <a:cxn ang="0">
                  <a:pos x="226" y="112"/>
                </a:cxn>
                <a:cxn ang="0">
                  <a:pos x="266" y="110"/>
                </a:cxn>
                <a:cxn ang="0">
                  <a:pos x="302" y="106"/>
                </a:cxn>
                <a:cxn ang="0">
                  <a:pos x="334" y="100"/>
                </a:cxn>
                <a:cxn ang="0">
                  <a:pos x="362" y="95"/>
                </a:cxn>
                <a:cxn ang="0">
                  <a:pos x="383" y="87"/>
                </a:cxn>
                <a:cxn ang="0">
                  <a:pos x="400" y="78"/>
                </a:cxn>
                <a:cxn ang="0">
                  <a:pos x="412" y="66"/>
                </a:cxn>
                <a:cxn ang="0">
                  <a:pos x="415" y="55"/>
                </a:cxn>
                <a:cxn ang="0">
                  <a:pos x="415" y="53"/>
                </a:cxn>
                <a:cxn ang="0">
                  <a:pos x="412" y="42"/>
                </a:cxn>
                <a:cxn ang="0">
                  <a:pos x="398" y="30"/>
                </a:cxn>
                <a:cxn ang="0">
                  <a:pos x="379" y="23"/>
                </a:cxn>
                <a:cxn ang="0">
                  <a:pos x="355" y="15"/>
                </a:cxn>
                <a:cxn ang="0">
                  <a:pos x="324" y="8"/>
                </a:cxn>
                <a:cxn ang="0">
                  <a:pos x="290" y="4"/>
                </a:cxn>
                <a:cxn ang="0">
                  <a:pos x="250" y="2"/>
                </a:cxn>
                <a:cxn ang="0">
                  <a:pos x="209" y="0"/>
                </a:cxn>
                <a:cxn ang="0">
                  <a:pos x="165" y="2"/>
                </a:cxn>
                <a:cxn ang="0">
                  <a:pos x="127" y="4"/>
                </a:cxn>
                <a:cxn ang="0">
                  <a:pos x="91" y="10"/>
                </a:cxn>
                <a:cxn ang="0">
                  <a:pos x="59" y="17"/>
                </a:cxn>
                <a:cxn ang="0">
                  <a:pos x="35" y="27"/>
                </a:cxn>
                <a:cxn ang="0">
                  <a:pos x="16" y="38"/>
                </a:cxn>
                <a:cxn ang="0">
                  <a:pos x="4" y="49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415" h="112">
                  <a:moveTo>
                    <a:pt x="0" y="62"/>
                  </a:moveTo>
                  <a:lnTo>
                    <a:pt x="4" y="72"/>
                  </a:lnTo>
                  <a:lnTo>
                    <a:pt x="17" y="83"/>
                  </a:lnTo>
                  <a:lnTo>
                    <a:pt x="40" y="91"/>
                  </a:lnTo>
                  <a:lnTo>
                    <a:pt x="67" y="98"/>
                  </a:lnTo>
                  <a:lnTo>
                    <a:pt x="101" y="104"/>
                  </a:lnTo>
                  <a:lnTo>
                    <a:pt x="139" y="108"/>
                  </a:lnTo>
                  <a:lnTo>
                    <a:pt x="180" y="112"/>
                  </a:lnTo>
                  <a:lnTo>
                    <a:pt x="226" y="112"/>
                  </a:lnTo>
                  <a:lnTo>
                    <a:pt x="266" y="110"/>
                  </a:lnTo>
                  <a:lnTo>
                    <a:pt x="302" y="106"/>
                  </a:lnTo>
                  <a:lnTo>
                    <a:pt x="334" y="100"/>
                  </a:lnTo>
                  <a:lnTo>
                    <a:pt x="362" y="95"/>
                  </a:lnTo>
                  <a:lnTo>
                    <a:pt x="383" y="87"/>
                  </a:lnTo>
                  <a:lnTo>
                    <a:pt x="400" y="78"/>
                  </a:lnTo>
                  <a:lnTo>
                    <a:pt x="412" y="66"/>
                  </a:lnTo>
                  <a:lnTo>
                    <a:pt x="415" y="55"/>
                  </a:lnTo>
                  <a:lnTo>
                    <a:pt x="415" y="53"/>
                  </a:lnTo>
                  <a:lnTo>
                    <a:pt x="412" y="42"/>
                  </a:lnTo>
                  <a:lnTo>
                    <a:pt x="398" y="30"/>
                  </a:lnTo>
                  <a:lnTo>
                    <a:pt x="379" y="23"/>
                  </a:lnTo>
                  <a:lnTo>
                    <a:pt x="355" y="15"/>
                  </a:lnTo>
                  <a:lnTo>
                    <a:pt x="324" y="8"/>
                  </a:lnTo>
                  <a:lnTo>
                    <a:pt x="290" y="4"/>
                  </a:lnTo>
                  <a:lnTo>
                    <a:pt x="250" y="2"/>
                  </a:lnTo>
                  <a:lnTo>
                    <a:pt x="209" y="0"/>
                  </a:lnTo>
                  <a:lnTo>
                    <a:pt x="165" y="2"/>
                  </a:lnTo>
                  <a:lnTo>
                    <a:pt x="127" y="4"/>
                  </a:lnTo>
                  <a:lnTo>
                    <a:pt x="91" y="10"/>
                  </a:lnTo>
                  <a:lnTo>
                    <a:pt x="59" y="17"/>
                  </a:lnTo>
                  <a:lnTo>
                    <a:pt x="35" y="27"/>
                  </a:lnTo>
                  <a:lnTo>
                    <a:pt x="16" y="38"/>
                  </a:lnTo>
                  <a:lnTo>
                    <a:pt x="4" y="49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66D1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3530" y="3778"/>
              <a:ext cx="422" cy="126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" y="77"/>
                </a:cxn>
                <a:cxn ang="0">
                  <a:pos x="15" y="89"/>
                </a:cxn>
                <a:cxn ang="0">
                  <a:pos x="34" y="100"/>
                </a:cxn>
                <a:cxn ang="0">
                  <a:pos x="59" y="109"/>
                </a:cxn>
                <a:cxn ang="0">
                  <a:pos x="89" y="117"/>
                </a:cxn>
                <a:cxn ang="0">
                  <a:pos x="125" y="123"/>
                </a:cxn>
                <a:cxn ang="0">
                  <a:pos x="163" y="124"/>
                </a:cxn>
                <a:cxn ang="0">
                  <a:pos x="206" y="126"/>
                </a:cxn>
                <a:cxn ang="0">
                  <a:pos x="250" y="124"/>
                </a:cxn>
                <a:cxn ang="0">
                  <a:pos x="290" y="121"/>
                </a:cxn>
                <a:cxn ang="0">
                  <a:pos x="326" y="115"/>
                </a:cxn>
                <a:cxn ang="0">
                  <a:pos x="358" y="107"/>
                </a:cxn>
                <a:cxn ang="0">
                  <a:pos x="384" y="98"/>
                </a:cxn>
                <a:cxn ang="0">
                  <a:pos x="405" y="87"/>
                </a:cxn>
                <a:cxn ang="0">
                  <a:pos x="419" y="75"/>
                </a:cxn>
                <a:cxn ang="0">
                  <a:pos x="422" y="64"/>
                </a:cxn>
                <a:cxn ang="0">
                  <a:pos x="422" y="62"/>
                </a:cxn>
                <a:cxn ang="0">
                  <a:pos x="419" y="51"/>
                </a:cxn>
                <a:cxn ang="0">
                  <a:pos x="405" y="39"/>
                </a:cxn>
                <a:cxn ang="0">
                  <a:pos x="384" y="28"/>
                </a:cxn>
                <a:cxn ang="0">
                  <a:pos x="358" y="19"/>
                </a:cxn>
                <a:cxn ang="0">
                  <a:pos x="326" y="11"/>
                </a:cxn>
                <a:cxn ang="0">
                  <a:pos x="290" y="5"/>
                </a:cxn>
                <a:cxn ang="0">
                  <a:pos x="250" y="2"/>
                </a:cxn>
                <a:cxn ang="0">
                  <a:pos x="206" y="0"/>
                </a:cxn>
                <a:cxn ang="0">
                  <a:pos x="163" y="2"/>
                </a:cxn>
                <a:cxn ang="0">
                  <a:pos x="125" y="4"/>
                </a:cxn>
                <a:cxn ang="0">
                  <a:pos x="89" y="9"/>
                </a:cxn>
                <a:cxn ang="0">
                  <a:pos x="59" y="17"/>
                </a:cxn>
                <a:cxn ang="0">
                  <a:pos x="34" y="26"/>
                </a:cxn>
                <a:cxn ang="0">
                  <a:pos x="15" y="38"/>
                </a:cxn>
                <a:cxn ang="0">
                  <a:pos x="4" y="49"/>
                </a:cxn>
                <a:cxn ang="0">
                  <a:pos x="0" y="62"/>
                </a:cxn>
                <a:cxn ang="0">
                  <a:pos x="0" y="64"/>
                </a:cxn>
              </a:cxnLst>
              <a:rect l="0" t="0" r="r" b="b"/>
              <a:pathLst>
                <a:path w="422" h="126">
                  <a:moveTo>
                    <a:pt x="0" y="64"/>
                  </a:moveTo>
                  <a:lnTo>
                    <a:pt x="4" y="77"/>
                  </a:lnTo>
                  <a:lnTo>
                    <a:pt x="15" y="89"/>
                  </a:lnTo>
                  <a:lnTo>
                    <a:pt x="34" y="100"/>
                  </a:lnTo>
                  <a:lnTo>
                    <a:pt x="59" y="109"/>
                  </a:lnTo>
                  <a:lnTo>
                    <a:pt x="89" y="117"/>
                  </a:lnTo>
                  <a:lnTo>
                    <a:pt x="125" y="123"/>
                  </a:lnTo>
                  <a:lnTo>
                    <a:pt x="163" y="124"/>
                  </a:lnTo>
                  <a:lnTo>
                    <a:pt x="206" y="126"/>
                  </a:lnTo>
                  <a:lnTo>
                    <a:pt x="250" y="124"/>
                  </a:lnTo>
                  <a:lnTo>
                    <a:pt x="290" y="121"/>
                  </a:lnTo>
                  <a:lnTo>
                    <a:pt x="326" y="115"/>
                  </a:lnTo>
                  <a:lnTo>
                    <a:pt x="358" y="107"/>
                  </a:lnTo>
                  <a:lnTo>
                    <a:pt x="384" y="98"/>
                  </a:lnTo>
                  <a:lnTo>
                    <a:pt x="405" y="87"/>
                  </a:lnTo>
                  <a:lnTo>
                    <a:pt x="419" y="75"/>
                  </a:lnTo>
                  <a:lnTo>
                    <a:pt x="422" y="64"/>
                  </a:lnTo>
                  <a:lnTo>
                    <a:pt x="422" y="62"/>
                  </a:lnTo>
                  <a:lnTo>
                    <a:pt x="419" y="51"/>
                  </a:lnTo>
                  <a:lnTo>
                    <a:pt x="405" y="39"/>
                  </a:lnTo>
                  <a:lnTo>
                    <a:pt x="384" y="28"/>
                  </a:lnTo>
                  <a:lnTo>
                    <a:pt x="358" y="19"/>
                  </a:lnTo>
                  <a:lnTo>
                    <a:pt x="326" y="11"/>
                  </a:lnTo>
                  <a:lnTo>
                    <a:pt x="290" y="5"/>
                  </a:lnTo>
                  <a:lnTo>
                    <a:pt x="250" y="2"/>
                  </a:lnTo>
                  <a:lnTo>
                    <a:pt x="206" y="0"/>
                  </a:lnTo>
                  <a:lnTo>
                    <a:pt x="163" y="2"/>
                  </a:lnTo>
                  <a:lnTo>
                    <a:pt x="125" y="4"/>
                  </a:lnTo>
                  <a:lnTo>
                    <a:pt x="89" y="9"/>
                  </a:lnTo>
                  <a:lnTo>
                    <a:pt x="59" y="17"/>
                  </a:lnTo>
                  <a:lnTo>
                    <a:pt x="34" y="26"/>
                  </a:lnTo>
                  <a:lnTo>
                    <a:pt x="15" y="38"/>
                  </a:lnTo>
                  <a:lnTo>
                    <a:pt x="4" y="49"/>
                  </a:lnTo>
                  <a:lnTo>
                    <a:pt x="0" y="6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E0D6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3409" y="3738"/>
              <a:ext cx="335" cy="59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314" y="2"/>
                </a:cxn>
                <a:cxn ang="0">
                  <a:pos x="280" y="9"/>
                </a:cxn>
                <a:cxn ang="0">
                  <a:pos x="236" y="17"/>
                </a:cxn>
                <a:cxn ang="0">
                  <a:pos x="185" y="27"/>
                </a:cxn>
                <a:cxn ang="0">
                  <a:pos x="134" y="36"/>
                </a:cxn>
                <a:cxn ang="0">
                  <a:pos x="91" y="44"/>
                </a:cxn>
                <a:cxn ang="0">
                  <a:pos x="60" y="49"/>
                </a:cxn>
                <a:cxn ang="0">
                  <a:pos x="49" y="51"/>
                </a:cxn>
                <a:cxn ang="0">
                  <a:pos x="5" y="21"/>
                </a:cxn>
                <a:cxn ang="0">
                  <a:pos x="0" y="28"/>
                </a:cxn>
                <a:cxn ang="0">
                  <a:pos x="43" y="59"/>
                </a:cxn>
                <a:cxn ang="0">
                  <a:pos x="335" y="6"/>
                </a:cxn>
                <a:cxn ang="0">
                  <a:pos x="327" y="0"/>
                </a:cxn>
              </a:cxnLst>
              <a:rect l="0" t="0" r="r" b="b"/>
              <a:pathLst>
                <a:path w="335" h="59">
                  <a:moveTo>
                    <a:pt x="327" y="0"/>
                  </a:moveTo>
                  <a:lnTo>
                    <a:pt x="314" y="2"/>
                  </a:lnTo>
                  <a:lnTo>
                    <a:pt x="280" y="9"/>
                  </a:lnTo>
                  <a:lnTo>
                    <a:pt x="236" y="17"/>
                  </a:lnTo>
                  <a:lnTo>
                    <a:pt x="185" y="27"/>
                  </a:lnTo>
                  <a:lnTo>
                    <a:pt x="134" y="36"/>
                  </a:lnTo>
                  <a:lnTo>
                    <a:pt x="91" y="44"/>
                  </a:lnTo>
                  <a:lnTo>
                    <a:pt x="60" y="49"/>
                  </a:lnTo>
                  <a:lnTo>
                    <a:pt x="49" y="51"/>
                  </a:lnTo>
                  <a:lnTo>
                    <a:pt x="5" y="21"/>
                  </a:lnTo>
                  <a:lnTo>
                    <a:pt x="0" y="28"/>
                  </a:lnTo>
                  <a:lnTo>
                    <a:pt x="43" y="59"/>
                  </a:lnTo>
                  <a:lnTo>
                    <a:pt x="335" y="6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BAB2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3414" y="3715"/>
              <a:ext cx="322" cy="74"/>
            </a:xfrm>
            <a:custGeom>
              <a:avLst/>
              <a:gdLst/>
              <a:ahLst/>
              <a:cxnLst>
                <a:cxn ang="0">
                  <a:pos x="322" y="23"/>
                </a:cxn>
                <a:cxn ang="0">
                  <a:pos x="309" y="25"/>
                </a:cxn>
                <a:cxn ang="0">
                  <a:pos x="275" y="32"/>
                </a:cxn>
                <a:cxn ang="0">
                  <a:pos x="231" y="40"/>
                </a:cxn>
                <a:cxn ang="0">
                  <a:pos x="180" y="50"/>
                </a:cxn>
                <a:cxn ang="0">
                  <a:pos x="129" y="59"/>
                </a:cxn>
                <a:cxn ang="0">
                  <a:pos x="86" y="67"/>
                </a:cxn>
                <a:cxn ang="0">
                  <a:pos x="55" y="72"/>
                </a:cxn>
                <a:cxn ang="0">
                  <a:pos x="44" y="74"/>
                </a:cxn>
                <a:cxn ang="0">
                  <a:pos x="0" y="44"/>
                </a:cxn>
                <a:cxn ang="0">
                  <a:pos x="243" y="0"/>
                </a:cxn>
                <a:cxn ang="0">
                  <a:pos x="322" y="23"/>
                </a:cxn>
              </a:cxnLst>
              <a:rect l="0" t="0" r="r" b="b"/>
              <a:pathLst>
                <a:path w="322" h="74">
                  <a:moveTo>
                    <a:pt x="322" y="23"/>
                  </a:moveTo>
                  <a:lnTo>
                    <a:pt x="309" y="25"/>
                  </a:lnTo>
                  <a:lnTo>
                    <a:pt x="275" y="32"/>
                  </a:lnTo>
                  <a:lnTo>
                    <a:pt x="231" y="40"/>
                  </a:lnTo>
                  <a:lnTo>
                    <a:pt x="180" y="50"/>
                  </a:lnTo>
                  <a:lnTo>
                    <a:pt x="129" y="59"/>
                  </a:lnTo>
                  <a:lnTo>
                    <a:pt x="86" y="67"/>
                  </a:lnTo>
                  <a:lnTo>
                    <a:pt x="55" y="72"/>
                  </a:lnTo>
                  <a:lnTo>
                    <a:pt x="44" y="74"/>
                  </a:lnTo>
                  <a:lnTo>
                    <a:pt x="0" y="44"/>
                  </a:lnTo>
                  <a:lnTo>
                    <a:pt x="243" y="0"/>
                  </a:lnTo>
                  <a:lnTo>
                    <a:pt x="322" y="23"/>
                  </a:lnTo>
                  <a:close/>
                </a:path>
              </a:pathLst>
            </a:custGeom>
            <a:solidFill>
              <a:srgbClr val="FFBAB2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3465" y="3734"/>
              <a:ext cx="230" cy="42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218" y="0"/>
                </a:cxn>
                <a:cxn ang="0">
                  <a:pos x="199" y="4"/>
                </a:cxn>
                <a:cxn ang="0">
                  <a:pos x="175" y="6"/>
                </a:cxn>
                <a:cxn ang="0">
                  <a:pos x="146" y="10"/>
                </a:cxn>
                <a:cxn ang="0">
                  <a:pos x="118" y="13"/>
                </a:cxn>
                <a:cxn ang="0">
                  <a:pos x="93" y="15"/>
                </a:cxn>
                <a:cxn ang="0">
                  <a:pos x="74" y="19"/>
                </a:cxn>
                <a:cxn ang="0">
                  <a:pos x="67" y="19"/>
                </a:cxn>
                <a:cxn ang="0">
                  <a:pos x="63" y="21"/>
                </a:cxn>
                <a:cxn ang="0">
                  <a:pos x="61" y="21"/>
                </a:cxn>
                <a:cxn ang="0">
                  <a:pos x="59" y="23"/>
                </a:cxn>
                <a:cxn ang="0">
                  <a:pos x="57" y="25"/>
                </a:cxn>
                <a:cxn ang="0">
                  <a:pos x="55" y="27"/>
                </a:cxn>
                <a:cxn ang="0">
                  <a:pos x="48" y="29"/>
                </a:cxn>
                <a:cxn ang="0">
                  <a:pos x="40" y="29"/>
                </a:cxn>
                <a:cxn ang="0">
                  <a:pos x="29" y="31"/>
                </a:cxn>
                <a:cxn ang="0">
                  <a:pos x="19" y="32"/>
                </a:cxn>
                <a:cxn ang="0">
                  <a:pos x="10" y="32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12" y="42"/>
                </a:cxn>
                <a:cxn ang="0">
                  <a:pos x="21" y="42"/>
                </a:cxn>
                <a:cxn ang="0">
                  <a:pos x="38" y="40"/>
                </a:cxn>
                <a:cxn ang="0">
                  <a:pos x="54" y="36"/>
                </a:cxn>
                <a:cxn ang="0">
                  <a:pos x="61" y="32"/>
                </a:cxn>
                <a:cxn ang="0">
                  <a:pos x="65" y="29"/>
                </a:cxn>
                <a:cxn ang="0">
                  <a:pos x="69" y="27"/>
                </a:cxn>
                <a:cxn ang="0">
                  <a:pos x="71" y="25"/>
                </a:cxn>
                <a:cxn ang="0">
                  <a:pos x="72" y="25"/>
                </a:cxn>
                <a:cxn ang="0">
                  <a:pos x="80" y="25"/>
                </a:cxn>
                <a:cxn ang="0">
                  <a:pos x="97" y="23"/>
                </a:cxn>
                <a:cxn ang="0">
                  <a:pos x="120" y="19"/>
                </a:cxn>
                <a:cxn ang="0">
                  <a:pos x="148" y="15"/>
                </a:cxn>
                <a:cxn ang="0">
                  <a:pos x="175" y="12"/>
                </a:cxn>
                <a:cxn ang="0">
                  <a:pos x="199" y="10"/>
                </a:cxn>
                <a:cxn ang="0">
                  <a:pos x="218" y="6"/>
                </a:cxn>
                <a:cxn ang="0">
                  <a:pos x="226" y="6"/>
                </a:cxn>
                <a:cxn ang="0">
                  <a:pos x="228" y="6"/>
                </a:cxn>
                <a:cxn ang="0">
                  <a:pos x="230" y="2"/>
                </a:cxn>
                <a:cxn ang="0">
                  <a:pos x="230" y="0"/>
                </a:cxn>
                <a:cxn ang="0">
                  <a:pos x="226" y="0"/>
                </a:cxn>
              </a:cxnLst>
              <a:rect l="0" t="0" r="r" b="b"/>
              <a:pathLst>
                <a:path w="230" h="42">
                  <a:moveTo>
                    <a:pt x="226" y="0"/>
                  </a:moveTo>
                  <a:lnTo>
                    <a:pt x="218" y="0"/>
                  </a:lnTo>
                  <a:lnTo>
                    <a:pt x="199" y="4"/>
                  </a:lnTo>
                  <a:lnTo>
                    <a:pt x="175" y="6"/>
                  </a:lnTo>
                  <a:lnTo>
                    <a:pt x="146" y="10"/>
                  </a:lnTo>
                  <a:lnTo>
                    <a:pt x="118" y="13"/>
                  </a:lnTo>
                  <a:lnTo>
                    <a:pt x="93" y="15"/>
                  </a:lnTo>
                  <a:lnTo>
                    <a:pt x="74" y="19"/>
                  </a:lnTo>
                  <a:lnTo>
                    <a:pt x="67" y="19"/>
                  </a:lnTo>
                  <a:lnTo>
                    <a:pt x="63" y="21"/>
                  </a:lnTo>
                  <a:lnTo>
                    <a:pt x="61" y="21"/>
                  </a:lnTo>
                  <a:lnTo>
                    <a:pt x="59" y="23"/>
                  </a:lnTo>
                  <a:lnTo>
                    <a:pt x="57" y="25"/>
                  </a:lnTo>
                  <a:lnTo>
                    <a:pt x="55" y="27"/>
                  </a:lnTo>
                  <a:lnTo>
                    <a:pt x="48" y="29"/>
                  </a:lnTo>
                  <a:lnTo>
                    <a:pt x="40" y="29"/>
                  </a:lnTo>
                  <a:lnTo>
                    <a:pt x="29" y="31"/>
                  </a:lnTo>
                  <a:lnTo>
                    <a:pt x="19" y="32"/>
                  </a:lnTo>
                  <a:lnTo>
                    <a:pt x="10" y="32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6"/>
                  </a:lnTo>
                  <a:lnTo>
                    <a:pt x="10" y="40"/>
                  </a:lnTo>
                  <a:lnTo>
                    <a:pt x="12" y="42"/>
                  </a:lnTo>
                  <a:lnTo>
                    <a:pt x="21" y="42"/>
                  </a:lnTo>
                  <a:lnTo>
                    <a:pt x="38" y="40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65" y="29"/>
                  </a:lnTo>
                  <a:lnTo>
                    <a:pt x="69" y="27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80" y="25"/>
                  </a:lnTo>
                  <a:lnTo>
                    <a:pt x="97" y="23"/>
                  </a:lnTo>
                  <a:lnTo>
                    <a:pt x="120" y="19"/>
                  </a:lnTo>
                  <a:lnTo>
                    <a:pt x="148" y="15"/>
                  </a:lnTo>
                  <a:lnTo>
                    <a:pt x="175" y="12"/>
                  </a:lnTo>
                  <a:lnTo>
                    <a:pt x="199" y="10"/>
                  </a:lnTo>
                  <a:lnTo>
                    <a:pt x="218" y="6"/>
                  </a:lnTo>
                  <a:lnTo>
                    <a:pt x="226" y="6"/>
                  </a:lnTo>
                  <a:lnTo>
                    <a:pt x="228" y="6"/>
                  </a:lnTo>
                  <a:lnTo>
                    <a:pt x="230" y="2"/>
                  </a:lnTo>
                  <a:lnTo>
                    <a:pt x="230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3439" y="3723"/>
              <a:ext cx="233" cy="4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22" y="2"/>
                </a:cxn>
                <a:cxn ang="0">
                  <a:pos x="208" y="4"/>
                </a:cxn>
                <a:cxn ang="0">
                  <a:pos x="189" y="7"/>
                </a:cxn>
                <a:cxn ang="0">
                  <a:pos x="169" y="9"/>
                </a:cxn>
                <a:cxn ang="0">
                  <a:pos x="148" y="13"/>
                </a:cxn>
                <a:cxn ang="0">
                  <a:pos x="131" y="17"/>
                </a:cxn>
                <a:cxn ang="0">
                  <a:pos x="117" y="19"/>
                </a:cxn>
                <a:cxn ang="0">
                  <a:pos x="112" y="19"/>
                </a:cxn>
                <a:cxn ang="0">
                  <a:pos x="108" y="19"/>
                </a:cxn>
                <a:cxn ang="0">
                  <a:pos x="98" y="19"/>
                </a:cxn>
                <a:cxn ang="0">
                  <a:pos x="87" y="21"/>
                </a:cxn>
                <a:cxn ang="0">
                  <a:pos x="72" y="21"/>
                </a:cxn>
                <a:cxn ang="0">
                  <a:pos x="55" y="23"/>
                </a:cxn>
                <a:cxn ang="0">
                  <a:pos x="38" y="26"/>
                </a:cxn>
                <a:cxn ang="0">
                  <a:pos x="19" y="32"/>
                </a:cxn>
                <a:cxn ang="0">
                  <a:pos x="2" y="38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2" y="43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7" y="40"/>
                </a:cxn>
                <a:cxn ang="0">
                  <a:pos x="34" y="38"/>
                </a:cxn>
                <a:cxn ang="0">
                  <a:pos x="53" y="34"/>
                </a:cxn>
                <a:cxn ang="0">
                  <a:pos x="72" y="30"/>
                </a:cxn>
                <a:cxn ang="0">
                  <a:pos x="91" y="28"/>
                </a:cxn>
                <a:cxn ang="0">
                  <a:pos x="104" y="24"/>
                </a:cxn>
                <a:cxn ang="0">
                  <a:pos x="112" y="24"/>
                </a:cxn>
                <a:cxn ang="0">
                  <a:pos x="119" y="23"/>
                </a:cxn>
                <a:cxn ang="0">
                  <a:pos x="134" y="21"/>
                </a:cxn>
                <a:cxn ang="0">
                  <a:pos x="153" y="17"/>
                </a:cxn>
                <a:cxn ang="0">
                  <a:pos x="174" y="15"/>
                </a:cxn>
                <a:cxn ang="0">
                  <a:pos x="195" y="11"/>
                </a:cxn>
                <a:cxn ang="0">
                  <a:pos x="214" y="7"/>
                </a:cxn>
                <a:cxn ang="0">
                  <a:pos x="225" y="6"/>
                </a:cxn>
                <a:cxn ang="0">
                  <a:pos x="231" y="6"/>
                </a:cxn>
                <a:cxn ang="0">
                  <a:pos x="233" y="4"/>
                </a:cxn>
                <a:cxn ang="0">
                  <a:pos x="233" y="2"/>
                </a:cxn>
                <a:cxn ang="0">
                  <a:pos x="233" y="0"/>
                </a:cxn>
                <a:cxn ang="0">
                  <a:pos x="229" y="0"/>
                </a:cxn>
              </a:cxnLst>
              <a:rect l="0" t="0" r="r" b="b"/>
              <a:pathLst>
                <a:path w="233" h="43">
                  <a:moveTo>
                    <a:pt x="229" y="0"/>
                  </a:moveTo>
                  <a:lnTo>
                    <a:pt x="222" y="2"/>
                  </a:lnTo>
                  <a:lnTo>
                    <a:pt x="208" y="4"/>
                  </a:lnTo>
                  <a:lnTo>
                    <a:pt x="189" y="7"/>
                  </a:lnTo>
                  <a:lnTo>
                    <a:pt x="169" y="9"/>
                  </a:lnTo>
                  <a:lnTo>
                    <a:pt x="148" y="13"/>
                  </a:lnTo>
                  <a:lnTo>
                    <a:pt x="131" y="17"/>
                  </a:lnTo>
                  <a:lnTo>
                    <a:pt x="117" y="19"/>
                  </a:lnTo>
                  <a:lnTo>
                    <a:pt x="112" y="19"/>
                  </a:lnTo>
                  <a:lnTo>
                    <a:pt x="108" y="19"/>
                  </a:lnTo>
                  <a:lnTo>
                    <a:pt x="98" y="19"/>
                  </a:lnTo>
                  <a:lnTo>
                    <a:pt x="87" y="21"/>
                  </a:lnTo>
                  <a:lnTo>
                    <a:pt x="72" y="21"/>
                  </a:lnTo>
                  <a:lnTo>
                    <a:pt x="55" y="23"/>
                  </a:lnTo>
                  <a:lnTo>
                    <a:pt x="38" y="26"/>
                  </a:lnTo>
                  <a:lnTo>
                    <a:pt x="19" y="32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6" y="43"/>
                  </a:lnTo>
                  <a:lnTo>
                    <a:pt x="17" y="40"/>
                  </a:lnTo>
                  <a:lnTo>
                    <a:pt x="34" y="38"/>
                  </a:lnTo>
                  <a:lnTo>
                    <a:pt x="53" y="34"/>
                  </a:lnTo>
                  <a:lnTo>
                    <a:pt x="72" y="30"/>
                  </a:lnTo>
                  <a:lnTo>
                    <a:pt x="91" y="2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9" y="23"/>
                  </a:lnTo>
                  <a:lnTo>
                    <a:pt x="134" y="21"/>
                  </a:lnTo>
                  <a:lnTo>
                    <a:pt x="153" y="17"/>
                  </a:lnTo>
                  <a:lnTo>
                    <a:pt x="174" y="15"/>
                  </a:lnTo>
                  <a:lnTo>
                    <a:pt x="195" y="11"/>
                  </a:lnTo>
                  <a:lnTo>
                    <a:pt x="214" y="7"/>
                  </a:lnTo>
                  <a:lnTo>
                    <a:pt x="225" y="6"/>
                  </a:lnTo>
                  <a:lnTo>
                    <a:pt x="231" y="6"/>
                  </a:lnTo>
                  <a:lnTo>
                    <a:pt x="233" y="4"/>
                  </a:lnTo>
                  <a:lnTo>
                    <a:pt x="233" y="2"/>
                  </a:lnTo>
                  <a:lnTo>
                    <a:pt x="233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3166" y="3356"/>
              <a:ext cx="104" cy="272"/>
            </a:xfrm>
            <a:custGeom>
              <a:avLst/>
              <a:gdLst/>
              <a:ahLst/>
              <a:cxnLst>
                <a:cxn ang="0">
                  <a:pos x="99" y="271"/>
                </a:cxn>
                <a:cxn ang="0">
                  <a:pos x="95" y="246"/>
                </a:cxn>
                <a:cxn ang="0">
                  <a:pos x="91" y="216"/>
                </a:cxn>
                <a:cxn ang="0">
                  <a:pos x="85" y="182"/>
                </a:cxn>
                <a:cxn ang="0">
                  <a:pos x="82" y="151"/>
                </a:cxn>
                <a:cxn ang="0">
                  <a:pos x="80" y="146"/>
                </a:cxn>
                <a:cxn ang="0">
                  <a:pos x="74" y="140"/>
                </a:cxn>
                <a:cxn ang="0">
                  <a:pos x="68" y="136"/>
                </a:cxn>
                <a:cxn ang="0">
                  <a:pos x="61" y="136"/>
                </a:cxn>
                <a:cxn ang="0">
                  <a:pos x="53" y="140"/>
                </a:cxn>
                <a:cxn ang="0">
                  <a:pos x="42" y="142"/>
                </a:cxn>
                <a:cxn ang="0">
                  <a:pos x="29" y="140"/>
                </a:cxn>
                <a:cxn ang="0">
                  <a:pos x="15" y="129"/>
                </a:cxn>
                <a:cxn ang="0">
                  <a:pos x="12" y="125"/>
                </a:cxn>
                <a:cxn ang="0">
                  <a:pos x="10" y="121"/>
                </a:cxn>
                <a:cxn ang="0">
                  <a:pos x="6" y="121"/>
                </a:cxn>
                <a:cxn ang="0">
                  <a:pos x="0" y="121"/>
                </a:cxn>
                <a:cxn ang="0">
                  <a:pos x="12" y="114"/>
                </a:cxn>
                <a:cxn ang="0">
                  <a:pos x="27" y="112"/>
                </a:cxn>
                <a:cxn ang="0">
                  <a:pos x="42" y="112"/>
                </a:cxn>
                <a:cxn ang="0">
                  <a:pos x="53" y="116"/>
                </a:cxn>
                <a:cxn ang="0">
                  <a:pos x="63" y="121"/>
                </a:cxn>
                <a:cxn ang="0">
                  <a:pos x="70" y="127"/>
                </a:cxn>
                <a:cxn ang="0">
                  <a:pos x="76" y="134"/>
                </a:cxn>
                <a:cxn ang="0">
                  <a:pos x="80" y="140"/>
                </a:cxn>
                <a:cxn ang="0">
                  <a:pos x="74" y="97"/>
                </a:cxn>
                <a:cxn ang="0">
                  <a:pos x="70" y="61"/>
                </a:cxn>
                <a:cxn ang="0">
                  <a:pos x="66" y="34"/>
                </a:cxn>
                <a:cxn ang="0">
                  <a:pos x="65" y="17"/>
                </a:cxn>
                <a:cxn ang="0">
                  <a:pos x="63" y="10"/>
                </a:cxn>
                <a:cxn ang="0">
                  <a:pos x="61" y="8"/>
                </a:cxn>
                <a:cxn ang="0">
                  <a:pos x="59" y="8"/>
                </a:cxn>
                <a:cxn ang="0">
                  <a:pos x="59" y="10"/>
                </a:cxn>
                <a:cxn ang="0">
                  <a:pos x="57" y="12"/>
                </a:cxn>
                <a:cxn ang="0">
                  <a:pos x="53" y="17"/>
                </a:cxn>
                <a:cxn ang="0">
                  <a:pos x="48" y="21"/>
                </a:cxn>
                <a:cxn ang="0">
                  <a:pos x="42" y="25"/>
                </a:cxn>
                <a:cxn ang="0">
                  <a:pos x="42" y="23"/>
                </a:cxn>
                <a:cxn ang="0">
                  <a:pos x="44" y="17"/>
                </a:cxn>
                <a:cxn ang="0">
                  <a:pos x="46" y="10"/>
                </a:cxn>
                <a:cxn ang="0">
                  <a:pos x="51" y="6"/>
                </a:cxn>
                <a:cxn ang="0">
                  <a:pos x="57" y="6"/>
                </a:cxn>
                <a:cxn ang="0">
                  <a:pos x="63" y="8"/>
                </a:cxn>
                <a:cxn ang="0">
                  <a:pos x="66" y="10"/>
                </a:cxn>
                <a:cxn ang="0">
                  <a:pos x="68" y="12"/>
                </a:cxn>
                <a:cxn ang="0">
                  <a:pos x="82" y="0"/>
                </a:cxn>
                <a:cxn ang="0">
                  <a:pos x="85" y="2"/>
                </a:cxn>
                <a:cxn ang="0">
                  <a:pos x="89" y="8"/>
                </a:cxn>
                <a:cxn ang="0">
                  <a:pos x="91" y="15"/>
                </a:cxn>
                <a:cxn ang="0">
                  <a:pos x="91" y="23"/>
                </a:cxn>
                <a:cxn ang="0">
                  <a:pos x="89" y="21"/>
                </a:cxn>
                <a:cxn ang="0">
                  <a:pos x="85" y="17"/>
                </a:cxn>
                <a:cxn ang="0">
                  <a:pos x="80" y="15"/>
                </a:cxn>
                <a:cxn ang="0">
                  <a:pos x="74" y="14"/>
                </a:cxn>
                <a:cxn ang="0">
                  <a:pos x="78" y="44"/>
                </a:cxn>
                <a:cxn ang="0">
                  <a:pos x="85" y="117"/>
                </a:cxn>
                <a:cxn ang="0">
                  <a:pos x="95" y="204"/>
                </a:cxn>
                <a:cxn ang="0">
                  <a:pos x="104" y="272"/>
                </a:cxn>
                <a:cxn ang="0">
                  <a:pos x="99" y="271"/>
                </a:cxn>
              </a:cxnLst>
              <a:rect l="0" t="0" r="r" b="b"/>
              <a:pathLst>
                <a:path w="104" h="272">
                  <a:moveTo>
                    <a:pt x="99" y="271"/>
                  </a:moveTo>
                  <a:lnTo>
                    <a:pt x="95" y="246"/>
                  </a:lnTo>
                  <a:lnTo>
                    <a:pt x="91" y="216"/>
                  </a:lnTo>
                  <a:lnTo>
                    <a:pt x="85" y="182"/>
                  </a:lnTo>
                  <a:lnTo>
                    <a:pt x="82" y="151"/>
                  </a:lnTo>
                  <a:lnTo>
                    <a:pt x="80" y="146"/>
                  </a:lnTo>
                  <a:lnTo>
                    <a:pt x="74" y="140"/>
                  </a:lnTo>
                  <a:lnTo>
                    <a:pt x="68" y="136"/>
                  </a:lnTo>
                  <a:lnTo>
                    <a:pt x="61" y="136"/>
                  </a:lnTo>
                  <a:lnTo>
                    <a:pt x="53" y="140"/>
                  </a:lnTo>
                  <a:lnTo>
                    <a:pt x="42" y="142"/>
                  </a:lnTo>
                  <a:lnTo>
                    <a:pt x="29" y="140"/>
                  </a:lnTo>
                  <a:lnTo>
                    <a:pt x="15" y="129"/>
                  </a:lnTo>
                  <a:lnTo>
                    <a:pt x="12" y="125"/>
                  </a:lnTo>
                  <a:lnTo>
                    <a:pt x="10" y="121"/>
                  </a:lnTo>
                  <a:lnTo>
                    <a:pt x="6" y="121"/>
                  </a:lnTo>
                  <a:lnTo>
                    <a:pt x="0" y="121"/>
                  </a:lnTo>
                  <a:lnTo>
                    <a:pt x="12" y="114"/>
                  </a:lnTo>
                  <a:lnTo>
                    <a:pt x="27" y="112"/>
                  </a:lnTo>
                  <a:lnTo>
                    <a:pt x="42" y="112"/>
                  </a:lnTo>
                  <a:lnTo>
                    <a:pt x="53" y="116"/>
                  </a:lnTo>
                  <a:lnTo>
                    <a:pt x="63" y="121"/>
                  </a:lnTo>
                  <a:lnTo>
                    <a:pt x="70" y="127"/>
                  </a:lnTo>
                  <a:lnTo>
                    <a:pt x="76" y="134"/>
                  </a:lnTo>
                  <a:lnTo>
                    <a:pt x="80" y="140"/>
                  </a:lnTo>
                  <a:lnTo>
                    <a:pt x="74" y="97"/>
                  </a:lnTo>
                  <a:lnTo>
                    <a:pt x="70" y="61"/>
                  </a:lnTo>
                  <a:lnTo>
                    <a:pt x="66" y="34"/>
                  </a:lnTo>
                  <a:lnTo>
                    <a:pt x="65" y="17"/>
                  </a:lnTo>
                  <a:lnTo>
                    <a:pt x="63" y="10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3" y="17"/>
                  </a:lnTo>
                  <a:lnTo>
                    <a:pt x="48" y="21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4" y="17"/>
                  </a:lnTo>
                  <a:lnTo>
                    <a:pt x="46" y="10"/>
                  </a:lnTo>
                  <a:lnTo>
                    <a:pt x="51" y="6"/>
                  </a:lnTo>
                  <a:lnTo>
                    <a:pt x="57" y="6"/>
                  </a:lnTo>
                  <a:lnTo>
                    <a:pt x="63" y="8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9" y="8"/>
                  </a:lnTo>
                  <a:lnTo>
                    <a:pt x="91" y="15"/>
                  </a:lnTo>
                  <a:lnTo>
                    <a:pt x="91" y="23"/>
                  </a:lnTo>
                  <a:lnTo>
                    <a:pt x="89" y="21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74" y="14"/>
                  </a:lnTo>
                  <a:lnTo>
                    <a:pt x="78" y="44"/>
                  </a:lnTo>
                  <a:lnTo>
                    <a:pt x="85" y="117"/>
                  </a:lnTo>
                  <a:lnTo>
                    <a:pt x="95" y="204"/>
                  </a:lnTo>
                  <a:lnTo>
                    <a:pt x="104" y="272"/>
                  </a:lnTo>
                  <a:lnTo>
                    <a:pt x="99" y="271"/>
                  </a:lnTo>
                  <a:close/>
                </a:path>
              </a:pathLst>
            </a:custGeom>
            <a:solidFill>
              <a:srgbClr val="004C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3272" y="3396"/>
              <a:ext cx="57" cy="23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26"/>
                </a:cxn>
                <a:cxn ang="0">
                  <a:pos x="17" y="15"/>
                </a:cxn>
                <a:cxn ang="0">
                  <a:pos x="17" y="4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2"/>
                </a:cxn>
                <a:cxn ang="0">
                  <a:pos x="36" y="6"/>
                </a:cxn>
                <a:cxn ang="0">
                  <a:pos x="42" y="9"/>
                </a:cxn>
                <a:cxn ang="0">
                  <a:pos x="42" y="15"/>
                </a:cxn>
                <a:cxn ang="0">
                  <a:pos x="38" y="21"/>
                </a:cxn>
                <a:cxn ang="0">
                  <a:pos x="31" y="28"/>
                </a:cxn>
                <a:cxn ang="0">
                  <a:pos x="23" y="38"/>
                </a:cxn>
                <a:cxn ang="0">
                  <a:pos x="19" y="49"/>
                </a:cxn>
                <a:cxn ang="0">
                  <a:pos x="15" y="60"/>
                </a:cxn>
                <a:cxn ang="0">
                  <a:pos x="15" y="68"/>
                </a:cxn>
                <a:cxn ang="0">
                  <a:pos x="17" y="74"/>
                </a:cxn>
                <a:cxn ang="0">
                  <a:pos x="27" y="74"/>
                </a:cxn>
                <a:cxn ang="0">
                  <a:pos x="40" y="76"/>
                </a:cxn>
                <a:cxn ang="0">
                  <a:pos x="53" y="87"/>
                </a:cxn>
                <a:cxn ang="0">
                  <a:pos x="57" y="117"/>
                </a:cxn>
                <a:cxn ang="0">
                  <a:pos x="51" y="110"/>
                </a:cxn>
                <a:cxn ang="0">
                  <a:pos x="40" y="104"/>
                </a:cxn>
                <a:cxn ang="0">
                  <a:pos x="29" y="98"/>
                </a:cxn>
                <a:cxn ang="0">
                  <a:pos x="17" y="98"/>
                </a:cxn>
                <a:cxn ang="0">
                  <a:pos x="21" y="108"/>
                </a:cxn>
                <a:cxn ang="0">
                  <a:pos x="31" y="119"/>
                </a:cxn>
                <a:cxn ang="0">
                  <a:pos x="36" y="130"/>
                </a:cxn>
                <a:cxn ang="0">
                  <a:pos x="38" y="142"/>
                </a:cxn>
                <a:cxn ang="0">
                  <a:pos x="36" y="155"/>
                </a:cxn>
                <a:cxn ang="0">
                  <a:pos x="34" y="170"/>
                </a:cxn>
                <a:cxn ang="0">
                  <a:pos x="31" y="185"/>
                </a:cxn>
                <a:cxn ang="0">
                  <a:pos x="29" y="193"/>
                </a:cxn>
                <a:cxn ang="0">
                  <a:pos x="27" y="195"/>
                </a:cxn>
                <a:cxn ang="0">
                  <a:pos x="23" y="193"/>
                </a:cxn>
                <a:cxn ang="0">
                  <a:pos x="21" y="189"/>
                </a:cxn>
                <a:cxn ang="0">
                  <a:pos x="19" y="187"/>
                </a:cxn>
                <a:cxn ang="0">
                  <a:pos x="19" y="231"/>
                </a:cxn>
                <a:cxn ang="0">
                  <a:pos x="14" y="232"/>
                </a:cxn>
                <a:cxn ang="0">
                  <a:pos x="14" y="18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32"/>
                </a:cxn>
                <a:cxn ang="0">
                  <a:pos x="8" y="98"/>
                </a:cxn>
                <a:cxn ang="0">
                  <a:pos x="10" y="81"/>
                </a:cxn>
                <a:cxn ang="0">
                  <a:pos x="10" y="64"/>
                </a:cxn>
                <a:cxn ang="0">
                  <a:pos x="14" y="47"/>
                </a:cxn>
                <a:cxn ang="0">
                  <a:pos x="17" y="36"/>
                </a:cxn>
              </a:cxnLst>
              <a:rect l="0" t="0" r="r" b="b"/>
              <a:pathLst>
                <a:path w="57" h="232">
                  <a:moveTo>
                    <a:pt x="17" y="36"/>
                  </a:moveTo>
                  <a:lnTo>
                    <a:pt x="17" y="26"/>
                  </a:lnTo>
                  <a:lnTo>
                    <a:pt x="17" y="15"/>
                  </a:lnTo>
                  <a:lnTo>
                    <a:pt x="17" y="4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2"/>
                  </a:lnTo>
                  <a:lnTo>
                    <a:pt x="36" y="6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8" y="21"/>
                  </a:lnTo>
                  <a:lnTo>
                    <a:pt x="31" y="28"/>
                  </a:lnTo>
                  <a:lnTo>
                    <a:pt x="23" y="38"/>
                  </a:lnTo>
                  <a:lnTo>
                    <a:pt x="19" y="49"/>
                  </a:lnTo>
                  <a:lnTo>
                    <a:pt x="15" y="60"/>
                  </a:lnTo>
                  <a:lnTo>
                    <a:pt x="15" y="68"/>
                  </a:lnTo>
                  <a:lnTo>
                    <a:pt x="17" y="74"/>
                  </a:lnTo>
                  <a:lnTo>
                    <a:pt x="27" y="74"/>
                  </a:lnTo>
                  <a:lnTo>
                    <a:pt x="40" y="76"/>
                  </a:lnTo>
                  <a:lnTo>
                    <a:pt x="53" y="87"/>
                  </a:lnTo>
                  <a:lnTo>
                    <a:pt x="57" y="117"/>
                  </a:lnTo>
                  <a:lnTo>
                    <a:pt x="51" y="110"/>
                  </a:lnTo>
                  <a:lnTo>
                    <a:pt x="40" y="104"/>
                  </a:lnTo>
                  <a:lnTo>
                    <a:pt x="29" y="98"/>
                  </a:lnTo>
                  <a:lnTo>
                    <a:pt x="17" y="98"/>
                  </a:lnTo>
                  <a:lnTo>
                    <a:pt x="21" y="108"/>
                  </a:lnTo>
                  <a:lnTo>
                    <a:pt x="31" y="119"/>
                  </a:lnTo>
                  <a:lnTo>
                    <a:pt x="36" y="130"/>
                  </a:lnTo>
                  <a:lnTo>
                    <a:pt x="38" y="142"/>
                  </a:lnTo>
                  <a:lnTo>
                    <a:pt x="36" y="155"/>
                  </a:lnTo>
                  <a:lnTo>
                    <a:pt x="34" y="170"/>
                  </a:lnTo>
                  <a:lnTo>
                    <a:pt x="31" y="185"/>
                  </a:lnTo>
                  <a:lnTo>
                    <a:pt x="29" y="193"/>
                  </a:lnTo>
                  <a:lnTo>
                    <a:pt x="27" y="195"/>
                  </a:lnTo>
                  <a:lnTo>
                    <a:pt x="23" y="193"/>
                  </a:lnTo>
                  <a:lnTo>
                    <a:pt x="21" y="189"/>
                  </a:lnTo>
                  <a:lnTo>
                    <a:pt x="19" y="187"/>
                  </a:lnTo>
                  <a:lnTo>
                    <a:pt x="19" y="231"/>
                  </a:lnTo>
                  <a:lnTo>
                    <a:pt x="14" y="232"/>
                  </a:lnTo>
                  <a:lnTo>
                    <a:pt x="14" y="181"/>
                  </a:lnTo>
                  <a:lnTo>
                    <a:pt x="10" y="176"/>
                  </a:lnTo>
                  <a:lnTo>
                    <a:pt x="2" y="159"/>
                  </a:lnTo>
                  <a:lnTo>
                    <a:pt x="0" y="132"/>
                  </a:lnTo>
                  <a:lnTo>
                    <a:pt x="8" y="98"/>
                  </a:lnTo>
                  <a:lnTo>
                    <a:pt x="10" y="81"/>
                  </a:lnTo>
                  <a:lnTo>
                    <a:pt x="10" y="64"/>
                  </a:lnTo>
                  <a:lnTo>
                    <a:pt x="14" y="47"/>
                  </a:lnTo>
                  <a:lnTo>
                    <a:pt x="17" y="36"/>
                  </a:lnTo>
                  <a:close/>
                </a:path>
              </a:pathLst>
            </a:custGeom>
            <a:solidFill>
              <a:srgbClr val="004C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3195" y="3290"/>
              <a:ext cx="81" cy="78"/>
            </a:xfrm>
            <a:custGeom>
              <a:avLst/>
              <a:gdLst/>
              <a:ahLst/>
              <a:cxnLst>
                <a:cxn ang="0">
                  <a:pos x="22" y="72"/>
                </a:cxn>
                <a:cxn ang="0">
                  <a:pos x="28" y="72"/>
                </a:cxn>
                <a:cxn ang="0">
                  <a:pos x="34" y="74"/>
                </a:cxn>
                <a:cxn ang="0">
                  <a:pos x="37" y="76"/>
                </a:cxn>
                <a:cxn ang="0">
                  <a:pos x="39" y="78"/>
                </a:cxn>
                <a:cxn ang="0">
                  <a:pos x="53" y="66"/>
                </a:cxn>
                <a:cxn ang="0">
                  <a:pos x="62" y="59"/>
                </a:cxn>
                <a:cxn ang="0">
                  <a:pos x="73" y="49"/>
                </a:cxn>
                <a:cxn ang="0">
                  <a:pos x="81" y="38"/>
                </a:cxn>
                <a:cxn ang="0">
                  <a:pos x="81" y="23"/>
                </a:cxn>
                <a:cxn ang="0">
                  <a:pos x="75" y="13"/>
                </a:cxn>
                <a:cxn ang="0">
                  <a:pos x="66" y="8"/>
                </a:cxn>
                <a:cxn ang="0">
                  <a:pos x="58" y="4"/>
                </a:cxn>
                <a:cxn ang="0">
                  <a:pos x="55" y="0"/>
                </a:cxn>
                <a:cxn ang="0">
                  <a:pos x="51" y="6"/>
                </a:cxn>
                <a:cxn ang="0">
                  <a:pos x="49" y="10"/>
                </a:cxn>
                <a:cxn ang="0">
                  <a:pos x="47" y="13"/>
                </a:cxn>
                <a:cxn ang="0">
                  <a:pos x="45" y="17"/>
                </a:cxn>
                <a:cxn ang="0">
                  <a:pos x="39" y="11"/>
                </a:cxn>
                <a:cxn ang="0">
                  <a:pos x="36" y="6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4" y="4"/>
                </a:cxn>
                <a:cxn ang="0">
                  <a:pos x="24" y="8"/>
                </a:cxn>
                <a:cxn ang="0">
                  <a:pos x="22" y="11"/>
                </a:cxn>
                <a:cxn ang="0">
                  <a:pos x="22" y="13"/>
                </a:cxn>
                <a:cxn ang="0">
                  <a:pos x="20" y="13"/>
                </a:cxn>
                <a:cxn ang="0">
                  <a:pos x="15" y="10"/>
                </a:cxn>
                <a:cxn ang="0">
                  <a:pos x="7" y="8"/>
                </a:cxn>
                <a:cxn ang="0">
                  <a:pos x="1" y="6"/>
                </a:cxn>
                <a:cxn ang="0">
                  <a:pos x="0" y="17"/>
                </a:cxn>
                <a:cxn ang="0">
                  <a:pos x="0" y="38"/>
                </a:cxn>
                <a:cxn ang="0">
                  <a:pos x="5" y="59"/>
                </a:cxn>
                <a:cxn ang="0">
                  <a:pos x="22" y="72"/>
                </a:cxn>
              </a:cxnLst>
              <a:rect l="0" t="0" r="r" b="b"/>
              <a:pathLst>
                <a:path w="81" h="78">
                  <a:moveTo>
                    <a:pt x="22" y="72"/>
                  </a:moveTo>
                  <a:lnTo>
                    <a:pt x="28" y="72"/>
                  </a:lnTo>
                  <a:lnTo>
                    <a:pt x="34" y="74"/>
                  </a:lnTo>
                  <a:lnTo>
                    <a:pt x="37" y="76"/>
                  </a:lnTo>
                  <a:lnTo>
                    <a:pt x="39" y="78"/>
                  </a:lnTo>
                  <a:lnTo>
                    <a:pt x="53" y="66"/>
                  </a:lnTo>
                  <a:lnTo>
                    <a:pt x="62" y="59"/>
                  </a:lnTo>
                  <a:lnTo>
                    <a:pt x="73" y="49"/>
                  </a:lnTo>
                  <a:lnTo>
                    <a:pt x="81" y="38"/>
                  </a:lnTo>
                  <a:lnTo>
                    <a:pt x="81" y="23"/>
                  </a:lnTo>
                  <a:lnTo>
                    <a:pt x="75" y="13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5" y="0"/>
                  </a:lnTo>
                  <a:lnTo>
                    <a:pt x="51" y="6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5" y="17"/>
                  </a:lnTo>
                  <a:lnTo>
                    <a:pt x="39" y="11"/>
                  </a:lnTo>
                  <a:lnTo>
                    <a:pt x="36" y="6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5" y="10"/>
                  </a:lnTo>
                  <a:lnTo>
                    <a:pt x="7" y="8"/>
                  </a:lnTo>
                  <a:lnTo>
                    <a:pt x="1" y="6"/>
                  </a:lnTo>
                  <a:lnTo>
                    <a:pt x="0" y="17"/>
                  </a:lnTo>
                  <a:lnTo>
                    <a:pt x="0" y="38"/>
                  </a:lnTo>
                  <a:lnTo>
                    <a:pt x="5" y="59"/>
                  </a:lnTo>
                  <a:lnTo>
                    <a:pt x="22" y="72"/>
                  </a:lnTo>
                  <a:close/>
                </a:path>
              </a:pathLst>
            </a:custGeom>
            <a:solidFill>
              <a:srgbClr val="B2001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3276" y="3324"/>
              <a:ext cx="85" cy="81"/>
            </a:xfrm>
            <a:custGeom>
              <a:avLst/>
              <a:gdLst/>
              <a:ahLst/>
              <a:cxnLst>
                <a:cxn ang="0">
                  <a:pos x="38" y="81"/>
                </a:cxn>
                <a:cxn ang="0">
                  <a:pos x="32" y="78"/>
                </a:cxn>
                <a:cxn ang="0">
                  <a:pos x="25" y="74"/>
                </a:cxn>
                <a:cxn ang="0">
                  <a:pos x="17" y="72"/>
                </a:cxn>
                <a:cxn ang="0">
                  <a:pos x="15" y="72"/>
                </a:cxn>
                <a:cxn ang="0">
                  <a:pos x="15" y="61"/>
                </a:cxn>
                <a:cxn ang="0">
                  <a:pos x="13" y="47"/>
                </a:cxn>
                <a:cxn ang="0">
                  <a:pos x="11" y="34"/>
                </a:cxn>
                <a:cxn ang="0">
                  <a:pos x="4" y="25"/>
                </a:cxn>
                <a:cxn ang="0">
                  <a:pos x="0" y="21"/>
                </a:cxn>
                <a:cxn ang="0">
                  <a:pos x="6" y="19"/>
                </a:cxn>
                <a:cxn ang="0">
                  <a:pos x="15" y="21"/>
                </a:cxn>
                <a:cxn ang="0">
                  <a:pos x="25" y="27"/>
                </a:cxn>
                <a:cxn ang="0">
                  <a:pos x="30" y="19"/>
                </a:cxn>
                <a:cxn ang="0">
                  <a:pos x="36" y="15"/>
                </a:cxn>
                <a:cxn ang="0">
                  <a:pos x="40" y="11"/>
                </a:cxn>
                <a:cxn ang="0">
                  <a:pos x="45" y="10"/>
                </a:cxn>
                <a:cxn ang="0">
                  <a:pos x="49" y="6"/>
                </a:cxn>
                <a:cxn ang="0">
                  <a:pos x="53" y="4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5" y="2"/>
                </a:cxn>
                <a:cxn ang="0">
                  <a:pos x="61" y="8"/>
                </a:cxn>
                <a:cxn ang="0">
                  <a:pos x="64" y="15"/>
                </a:cxn>
                <a:cxn ang="0">
                  <a:pos x="64" y="25"/>
                </a:cxn>
                <a:cxn ang="0">
                  <a:pos x="70" y="23"/>
                </a:cxn>
                <a:cxn ang="0">
                  <a:pos x="76" y="19"/>
                </a:cxn>
                <a:cxn ang="0">
                  <a:pos x="80" y="17"/>
                </a:cxn>
                <a:cxn ang="0">
                  <a:pos x="85" y="17"/>
                </a:cxn>
                <a:cxn ang="0">
                  <a:pos x="85" y="21"/>
                </a:cxn>
                <a:cxn ang="0">
                  <a:pos x="83" y="27"/>
                </a:cxn>
                <a:cxn ang="0">
                  <a:pos x="81" y="32"/>
                </a:cxn>
                <a:cxn ang="0">
                  <a:pos x="81" y="38"/>
                </a:cxn>
                <a:cxn ang="0">
                  <a:pos x="78" y="46"/>
                </a:cxn>
                <a:cxn ang="0">
                  <a:pos x="66" y="59"/>
                </a:cxn>
                <a:cxn ang="0">
                  <a:pos x="51" y="72"/>
                </a:cxn>
                <a:cxn ang="0">
                  <a:pos x="38" y="81"/>
                </a:cxn>
              </a:cxnLst>
              <a:rect l="0" t="0" r="r" b="b"/>
              <a:pathLst>
                <a:path w="85" h="81">
                  <a:moveTo>
                    <a:pt x="38" y="81"/>
                  </a:moveTo>
                  <a:lnTo>
                    <a:pt x="32" y="78"/>
                  </a:lnTo>
                  <a:lnTo>
                    <a:pt x="25" y="74"/>
                  </a:lnTo>
                  <a:lnTo>
                    <a:pt x="17" y="72"/>
                  </a:lnTo>
                  <a:lnTo>
                    <a:pt x="15" y="72"/>
                  </a:lnTo>
                  <a:lnTo>
                    <a:pt x="15" y="61"/>
                  </a:lnTo>
                  <a:lnTo>
                    <a:pt x="13" y="47"/>
                  </a:lnTo>
                  <a:lnTo>
                    <a:pt x="11" y="34"/>
                  </a:lnTo>
                  <a:lnTo>
                    <a:pt x="4" y="25"/>
                  </a:lnTo>
                  <a:lnTo>
                    <a:pt x="0" y="21"/>
                  </a:lnTo>
                  <a:lnTo>
                    <a:pt x="6" y="19"/>
                  </a:lnTo>
                  <a:lnTo>
                    <a:pt x="15" y="21"/>
                  </a:lnTo>
                  <a:lnTo>
                    <a:pt x="25" y="27"/>
                  </a:lnTo>
                  <a:lnTo>
                    <a:pt x="30" y="19"/>
                  </a:lnTo>
                  <a:lnTo>
                    <a:pt x="36" y="15"/>
                  </a:lnTo>
                  <a:lnTo>
                    <a:pt x="40" y="11"/>
                  </a:lnTo>
                  <a:lnTo>
                    <a:pt x="45" y="10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61" y="8"/>
                  </a:lnTo>
                  <a:lnTo>
                    <a:pt x="64" y="15"/>
                  </a:lnTo>
                  <a:lnTo>
                    <a:pt x="64" y="25"/>
                  </a:lnTo>
                  <a:lnTo>
                    <a:pt x="70" y="23"/>
                  </a:lnTo>
                  <a:lnTo>
                    <a:pt x="76" y="19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85" y="21"/>
                  </a:lnTo>
                  <a:lnTo>
                    <a:pt x="83" y="27"/>
                  </a:lnTo>
                  <a:lnTo>
                    <a:pt x="81" y="32"/>
                  </a:lnTo>
                  <a:lnTo>
                    <a:pt x="81" y="38"/>
                  </a:lnTo>
                  <a:lnTo>
                    <a:pt x="78" y="46"/>
                  </a:lnTo>
                  <a:lnTo>
                    <a:pt x="66" y="59"/>
                  </a:lnTo>
                  <a:lnTo>
                    <a:pt x="51" y="72"/>
                  </a:lnTo>
                  <a:lnTo>
                    <a:pt x="38" y="81"/>
                  </a:lnTo>
                  <a:close/>
                </a:path>
              </a:pathLst>
            </a:custGeom>
            <a:solidFill>
              <a:srgbClr val="B2001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3270" y="3634"/>
              <a:ext cx="21" cy="1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21"/>
                </a:cxn>
                <a:cxn ang="0">
                  <a:pos x="12" y="59"/>
                </a:cxn>
                <a:cxn ang="0">
                  <a:pos x="6" y="110"/>
                </a:cxn>
                <a:cxn ang="0">
                  <a:pos x="0" y="174"/>
                </a:cxn>
                <a:cxn ang="0">
                  <a:pos x="6" y="176"/>
                </a:cxn>
                <a:cxn ang="0">
                  <a:pos x="8" y="151"/>
                </a:cxn>
                <a:cxn ang="0">
                  <a:pos x="14" y="95"/>
                </a:cxn>
                <a:cxn ang="0">
                  <a:pos x="19" y="34"/>
                </a:cxn>
                <a:cxn ang="0">
                  <a:pos x="21" y="0"/>
                </a:cxn>
                <a:cxn ang="0">
                  <a:pos x="16" y="0"/>
                </a:cxn>
              </a:cxnLst>
              <a:rect l="0" t="0" r="r" b="b"/>
              <a:pathLst>
                <a:path w="21" h="176">
                  <a:moveTo>
                    <a:pt x="16" y="0"/>
                  </a:moveTo>
                  <a:lnTo>
                    <a:pt x="14" y="21"/>
                  </a:lnTo>
                  <a:lnTo>
                    <a:pt x="12" y="59"/>
                  </a:lnTo>
                  <a:lnTo>
                    <a:pt x="6" y="110"/>
                  </a:lnTo>
                  <a:lnTo>
                    <a:pt x="0" y="174"/>
                  </a:lnTo>
                  <a:lnTo>
                    <a:pt x="6" y="176"/>
                  </a:lnTo>
                  <a:lnTo>
                    <a:pt x="8" y="151"/>
                  </a:lnTo>
                  <a:lnTo>
                    <a:pt x="14" y="95"/>
                  </a:lnTo>
                  <a:lnTo>
                    <a:pt x="19" y="34"/>
                  </a:lnTo>
                  <a:lnTo>
                    <a:pt x="21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6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3267" y="3636"/>
              <a:ext cx="32" cy="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8"/>
                </a:cxn>
                <a:cxn ang="0">
                  <a:pos x="13" y="74"/>
                </a:cxn>
                <a:cxn ang="0">
                  <a:pos x="20" y="117"/>
                </a:cxn>
                <a:cxn ang="0">
                  <a:pos x="24" y="146"/>
                </a:cxn>
                <a:cxn ang="0">
                  <a:pos x="24" y="155"/>
                </a:cxn>
                <a:cxn ang="0">
                  <a:pos x="26" y="164"/>
                </a:cxn>
                <a:cxn ang="0">
                  <a:pos x="26" y="172"/>
                </a:cxn>
                <a:cxn ang="0">
                  <a:pos x="26" y="174"/>
                </a:cxn>
                <a:cxn ang="0">
                  <a:pos x="32" y="174"/>
                </a:cxn>
                <a:cxn ang="0">
                  <a:pos x="32" y="170"/>
                </a:cxn>
                <a:cxn ang="0">
                  <a:pos x="32" y="157"/>
                </a:cxn>
                <a:cxn ang="0">
                  <a:pos x="30" y="142"/>
                </a:cxn>
                <a:cxn ang="0">
                  <a:pos x="28" y="123"/>
                </a:cxn>
                <a:cxn ang="0">
                  <a:pos x="24" y="96"/>
                </a:cxn>
                <a:cxn ang="0">
                  <a:pos x="17" y="60"/>
                </a:cxn>
                <a:cxn ang="0">
                  <a:pos x="9" y="26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2" h="174">
                  <a:moveTo>
                    <a:pt x="0" y="0"/>
                  </a:moveTo>
                  <a:lnTo>
                    <a:pt x="3" y="28"/>
                  </a:lnTo>
                  <a:lnTo>
                    <a:pt x="13" y="74"/>
                  </a:lnTo>
                  <a:lnTo>
                    <a:pt x="20" y="117"/>
                  </a:lnTo>
                  <a:lnTo>
                    <a:pt x="24" y="146"/>
                  </a:lnTo>
                  <a:lnTo>
                    <a:pt x="24" y="155"/>
                  </a:lnTo>
                  <a:lnTo>
                    <a:pt x="26" y="164"/>
                  </a:lnTo>
                  <a:lnTo>
                    <a:pt x="26" y="172"/>
                  </a:lnTo>
                  <a:lnTo>
                    <a:pt x="26" y="174"/>
                  </a:lnTo>
                  <a:lnTo>
                    <a:pt x="32" y="174"/>
                  </a:lnTo>
                  <a:lnTo>
                    <a:pt x="32" y="170"/>
                  </a:lnTo>
                  <a:lnTo>
                    <a:pt x="32" y="157"/>
                  </a:lnTo>
                  <a:lnTo>
                    <a:pt x="30" y="142"/>
                  </a:lnTo>
                  <a:lnTo>
                    <a:pt x="28" y="123"/>
                  </a:lnTo>
                  <a:lnTo>
                    <a:pt x="24" y="96"/>
                  </a:lnTo>
                  <a:lnTo>
                    <a:pt x="17" y="60"/>
                  </a:lnTo>
                  <a:lnTo>
                    <a:pt x="9" y="26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3238" y="3617"/>
              <a:ext cx="80" cy="321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25" y="13"/>
                </a:cxn>
                <a:cxn ang="0">
                  <a:pos x="13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6" y="44"/>
                </a:cxn>
                <a:cxn ang="0">
                  <a:pos x="10" y="104"/>
                </a:cxn>
                <a:cxn ang="0">
                  <a:pos x="13" y="163"/>
                </a:cxn>
                <a:cxn ang="0">
                  <a:pos x="15" y="193"/>
                </a:cxn>
                <a:cxn ang="0">
                  <a:pos x="21" y="216"/>
                </a:cxn>
                <a:cxn ang="0">
                  <a:pos x="29" y="242"/>
                </a:cxn>
                <a:cxn ang="0">
                  <a:pos x="32" y="267"/>
                </a:cxn>
                <a:cxn ang="0">
                  <a:pos x="34" y="287"/>
                </a:cxn>
                <a:cxn ang="0">
                  <a:pos x="23" y="289"/>
                </a:cxn>
                <a:cxn ang="0">
                  <a:pos x="12" y="293"/>
                </a:cxn>
                <a:cxn ang="0">
                  <a:pos x="4" y="297"/>
                </a:cxn>
                <a:cxn ang="0">
                  <a:pos x="0" y="304"/>
                </a:cxn>
                <a:cxn ang="0">
                  <a:pos x="4" y="310"/>
                </a:cxn>
                <a:cxn ang="0">
                  <a:pos x="15" y="316"/>
                </a:cxn>
                <a:cxn ang="0">
                  <a:pos x="29" y="319"/>
                </a:cxn>
                <a:cxn ang="0">
                  <a:pos x="40" y="321"/>
                </a:cxn>
                <a:cxn ang="0">
                  <a:pos x="51" y="319"/>
                </a:cxn>
                <a:cxn ang="0">
                  <a:pos x="65" y="316"/>
                </a:cxn>
                <a:cxn ang="0">
                  <a:pos x="76" y="310"/>
                </a:cxn>
                <a:cxn ang="0">
                  <a:pos x="80" y="304"/>
                </a:cxn>
                <a:cxn ang="0">
                  <a:pos x="76" y="297"/>
                </a:cxn>
                <a:cxn ang="0">
                  <a:pos x="68" y="293"/>
                </a:cxn>
                <a:cxn ang="0">
                  <a:pos x="59" y="289"/>
                </a:cxn>
                <a:cxn ang="0">
                  <a:pos x="48" y="287"/>
                </a:cxn>
                <a:cxn ang="0">
                  <a:pos x="49" y="267"/>
                </a:cxn>
                <a:cxn ang="0">
                  <a:pos x="53" y="242"/>
                </a:cxn>
                <a:cxn ang="0">
                  <a:pos x="59" y="216"/>
                </a:cxn>
                <a:cxn ang="0">
                  <a:pos x="65" y="193"/>
                </a:cxn>
                <a:cxn ang="0">
                  <a:pos x="68" y="163"/>
                </a:cxn>
                <a:cxn ang="0">
                  <a:pos x="72" y="104"/>
                </a:cxn>
                <a:cxn ang="0">
                  <a:pos x="76" y="44"/>
                </a:cxn>
                <a:cxn ang="0">
                  <a:pos x="78" y="0"/>
                </a:cxn>
                <a:cxn ang="0">
                  <a:pos x="74" y="6"/>
                </a:cxn>
                <a:cxn ang="0">
                  <a:pos x="66" y="10"/>
                </a:cxn>
                <a:cxn ang="0">
                  <a:pos x="55" y="13"/>
                </a:cxn>
                <a:cxn ang="0">
                  <a:pos x="40" y="15"/>
                </a:cxn>
              </a:cxnLst>
              <a:rect l="0" t="0" r="r" b="b"/>
              <a:pathLst>
                <a:path w="80" h="321">
                  <a:moveTo>
                    <a:pt x="40" y="15"/>
                  </a:moveTo>
                  <a:lnTo>
                    <a:pt x="25" y="13"/>
                  </a:lnTo>
                  <a:lnTo>
                    <a:pt x="13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6" y="44"/>
                  </a:lnTo>
                  <a:lnTo>
                    <a:pt x="10" y="104"/>
                  </a:lnTo>
                  <a:lnTo>
                    <a:pt x="13" y="163"/>
                  </a:lnTo>
                  <a:lnTo>
                    <a:pt x="15" y="193"/>
                  </a:lnTo>
                  <a:lnTo>
                    <a:pt x="21" y="216"/>
                  </a:lnTo>
                  <a:lnTo>
                    <a:pt x="29" y="242"/>
                  </a:lnTo>
                  <a:lnTo>
                    <a:pt x="32" y="267"/>
                  </a:lnTo>
                  <a:lnTo>
                    <a:pt x="34" y="287"/>
                  </a:lnTo>
                  <a:lnTo>
                    <a:pt x="23" y="289"/>
                  </a:lnTo>
                  <a:lnTo>
                    <a:pt x="12" y="293"/>
                  </a:lnTo>
                  <a:lnTo>
                    <a:pt x="4" y="297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15" y="316"/>
                  </a:lnTo>
                  <a:lnTo>
                    <a:pt x="29" y="319"/>
                  </a:lnTo>
                  <a:lnTo>
                    <a:pt x="40" y="321"/>
                  </a:lnTo>
                  <a:lnTo>
                    <a:pt x="51" y="319"/>
                  </a:lnTo>
                  <a:lnTo>
                    <a:pt x="65" y="316"/>
                  </a:lnTo>
                  <a:lnTo>
                    <a:pt x="76" y="310"/>
                  </a:lnTo>
                  <a:lnTo>
                    <a:pt x="80" y="304"/>
                  </a:lnTo>
                  <a:lnTo>
                    <a:pt x="76" y="297"/>
                  </a:lnTo>
                  <a:lnTo>
                    <a:pt x="68" y="293"/>
                  </a:lnTo>
                  <a:lnTo>
                    <a:pt x="59" y="289"/>
                  </a:lnTo>
                  <a:lnTo>
                    <a:pt x="48" y="287"/>
                  </a:lnTo>
                  <a:lnTo>
                    <a:pt x="49" y="267"/>
                  </a:lnTo>
                  <a:lnTo>
                    <a:pt x="53" y="242"/>
                  </a:lnTo>
                  <a:lnTo>
                    <a:pt x="59" y="216"/>
                  </a:lnTo>
                  <a:lnTo>
                    <a:pt x="65" y="193"/>
                  </a:lnTo>
                  <a:lnTo>
                    <a:pt x="68" y="163"/>
                  </a:lnTo>
                  <a:lnTo>
                    <a:pt x="72" y="104"/>
                  </a:lnTo>
                  <a:lnTo>
                    <a:pt x="76" y="44"/>
                  </a:lnTo>
                  <a:lnTo>
                    <a:pt x="78" y="0"/>
                  </a:lnTo>
                  <a:lnTo>
                    <a:pt x="74" y="6"/>
                  </a:lnTo>
                  <a:lnTo>
                    <a:pt x="66" y="10"/>
                  </a:lnTo>
                  <a:lnTo>
                    <a:pt x="55" y="13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FFD1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3238" y="3921"/>
              <a:ext cx="82" cy="2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6" y="6"/>
                </a:cxn>
                <a:cxn ang="0">
                  <a:pos x="65" y="12"/>
                </a:cxn>
                <a:cxn ang="0">
                  <a:pos x="51" y="15"/>
                </a:cxn>
                <a:cxn ang="0">
                  <a:pos x="40" y="17"/>
                </a:cxn>
                <a:cxn ang="0">
                  <a:pos x="29" y="15"/>
                </a:cxn>
                <a:cxn ang="0">
                  <a:pos x="15" y="12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2" y="6"/>
                </a:cxn>
                <a:cxn ang="0">
                  <a:pos x="10" y="14"/>
                </a:cxn>
                <a:cxn ang="0">
                  <a:pos x="21" y="19"/>
                </a:cxn>
                <a:cxn ang="0">
                  <a:pos x="32" y="23"/>
                </a:cxn>
                <a:cxn ang="0">
                  <a:pos x="46" y="23"/>
                </a:cxn>
                <a:cxn ang="0">
                  <a:pos x="59" y="21"/>
                </a:cxn>
                <a:cxn ang="0">
                  <a:pos x="70" y="19"/>
                </a:cxn>
                <a:cxn ang="0">
                  <a:pos x="76" y="15"/>
                </a:cxn>
                <a:cxn ang="0">
                  <a:pos x="80" y="12"/>
                </a:cxn>
                <a:cxn ang="0">
                  <a:pos x="82" y="8"/>
                </a:cxn>
                <a:cxn ang="0">
                  <a:pos x="80" y="4"/>
                </a:cxn>
                <a:cxn ang="0">
                  <a:pos x="80" y="0"/>
                </a:cxn>
              </a:cxnLst>
              <a:rect l="0" t="0" r="r" b="b"/>
              <a:pathLst>
                <a:path w="82" h="23">
                  <a:moveTo>
                    <a:pt x="80" y="0"/>
                  </a:moveTo>
                  <a:lnTo>
                    <a:pt x="76" y="6"/>
                  </a:lnTo>
                  <a:lnTo>
                    <a:pt x="65" y="12"/>
                  </a:lnTo>
                  <a:lnTo>
                    <a:pt x="51" y="15"/>
                  </a:lnTo>
                  <a:lnTo>
                    <a:pt x="40" y="17"/>
                  </a:lnTo>
                  <a:lnTo>
                    <a:pt x="29" y="15"/>
                  </a:lnTo>
                  <a:lnTo>
                    <a:pt x="15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2" y="6"/>
                  </a:lnTo>
                  <a:lnTo>
                    <a:pt x="10" y="14"/>
                  </a:lnTo>
                  <a:lnTo>
                    <a:pt x="21" y="19"/>
                  </a:lnTo>
                  <a:lnTo>
                    <a:pt x="32" y="23"/>
                  </a:lnTo>
                  <a:lnTo>
                    <a:pt x="46" y="23"/>
                  </a:lnTo>
                  <a:lnTo>
                    <a:pt x="59" y="21"/>
                  </a:lnTo>
                  <a:lnTo>
                    <a:pt x="70" y="19"/>
                  </a:lnTo>
                  <a:lnTo>
                    <a:pt x="76" y="15"/>
                  </a:lnTo>
                  <a:lnTo>
                    <a:pt x="80" y="12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A39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2755" y="3526"/>
              <a:ext cx="136" cy="23"/>
            </a:xfrm>
            <a:custGeom>
              <a:avLst/>
              <a:gdLst/>
              <a:ahLst/>
              <a:cxnLst>
                <a:cxn ang="0">
                  <a:pos x="68" y="23"/>
                </a:cxn>
                <a:cxn ang="0">
                  <a:pos x="82" y="23"/>
                </a:cxn>
                <a:cxn ang="0">
                  <a:pos x="95" y="21"/>
                </a:cxn>
                <a:cxn ang="0">
                  <a:pos x="106" y="21"/>
                </a:cxn>
                <a:cxn ang="0">
                  <a:pos x="118" y="19"/>
                </a:cxn>
                <a:cxn ang="0">
                  <a:pos x="125" y="17"/>
                </a:cxn>
                <a:cxn ang="0">
                  <a:pos x="131" y="15"/>
                </a:cxn>
                <a:cxn ang="0">
                  <a:pos x="135" y="14"/>
                </a:cxn>
                <a:cxn ang="0">
                  <a:pos x="136" y="12"/>
                </a:cxn>
                <a:cxn ang="0">
                  <a:pos x="135" y="10"/>
                </a:cxn>
                <a:cxn ang="0">
                  <a:pos x="131" y="6"/>
                </a:cxn>
                <a:cxn ang="0">
                  <a:pos x="125" y="4"/>
                </a:cxn>
                <a:cxn ang="0">
                  <a:pos x="118" y="2"/>
                </a:cxn>
                <a:cxn ang="0">
                  <a:pos x="106" y="2"/>
                </a:cxn>
                <a:cxn ang="0">
                  <a:pos x="95" y="0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5" y="0"/>
                </a:cxn>
                <a:cxn ang="0">
                  <a:pos x="42" y="0"/>
                </a:cxn>
                <a:cxn ang="0">
                  <a:pos x="30" y="2"/>
                </a:cxn>
                <a:cxn ang="0">
                  <a:pos x="21" y="2"/>
                </a:cxn>
                <a:cxn ang="0">
                  <a:pos x="11" y="4"/>
                </a:cxn>
                <a:cxn ang="0">
                  <a:pos x="6" y="6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6" y="15"/>
                </a:cxn>
                <a:cxn ang="0">
                  <a:pos x="11" y="17"/>
                </a:cxn>
                <a:cxn ang="0">
                  <a:pos x="21" y="19"/>
                </a:cxn>
                <a:cxn ang="0">
                  <a:pos x="30" y="21"/>
                </a:cxn>
                <a:cxn ang="0">
                  <a:pos x="42" y="21"/>
                </a:cxn>
                <a:cxn ang="0">
                  <a:pos x="55" y="23"/>
                </a:cxn>
                <a:cxn ang="0">
                  <a:pos x="68" y="23"/>
                </a:cxn>
              </a:cxnLst>
              <a:rect l="0" t="0" r="r" b="b"/>
              <a:pathLst>
                <a:path w="136" h="23">
                  <a:moveTo>
                    <a:pt x="68" y="23"/>
                  </a:moveTo>
                  <a:lnTo>
                    <a:pt x="82" y="23"/>
                  </a:lnTo>
                  <a:lnTo>
                    <a:pt x="95" y="21"/>
                  </a:lnTo>
                  <a:lnTo>
                    <a:pt x="106" y="21"/>
                  </a:lnTo>
                  <a:lnTo>
                    <a:pt x="118" y="19"/>
                  </a:lnTo>
                  <a:lnTo>
                    <a:pt x="125" y="17"/>
                  </a:lnTo>
                  <a:lnTo>
                    <a:pt x="131" y="15"/>
                  </a:lnTo>
                  <a:lnTo>
                    <a:pt x="135" y="14"/>
                  </a:lnTo>
                  <a:lnTo>
                    <a:pt x="136" y="12"/>
                  </a:lnTo>
                  <a:lnTo>
                    <a:pt x="135" y="10"/>
                  </a:lnTo>
                  <a:lnTo>
                    <a:pt x="131" y="6"/>
                  </a:lnTo>
                  <a:lnTo>
                    <a:pt x="125" y="4"/>
                  </a:lnTo>
                  <a:lnTo>
                    <a:pt x="118" y="2"/>
                  </a:lnTo>
                  <a:lnTo>
                    <a:pt x="106" y="2"/>
                  </a:lnTo>
                  <a:lnTo>
                    <a:pt x="95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5" y="0"/>
                  </a:lnTo>
                  <a:lnTo>
                    <a:pt x="42" y="0"/>
                  </a:lnTo>
                  <a:lnTo>
                    <a:pt x="30" y="2"/>
                  </a:lnTo>
                  <a:lnTo>
                    <a:pt x="21" y="2"/>
                  </a:lnTo>
                  <a:lnTo>
                    <a:pt x="11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6" y="15"/>
                  </a:lnTo>
                  <a:lnTo>
                    <a:pt x="11" y="17"/>
                  </a:lnTo>
                  <a:lnTo>
                    <a:pt x="21" y="19"/>
                  </a:lnTo>
                  <a:lnTo>
                    <a:pt x="30" y="21"/>
                  </a:lnTo>
                  <a:lnTo>
                    <a:pt x="42" y="21"/>
                  </a:lnTo>
                  <a:lnTo>
                    <a:pt x="55" y="23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rgbClr val="FFA39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2755" y="3538"/>
              <a:ext cx="136" cy="242"/>
            </a:xfrm>
            <a:custGeom>
              <a:avLst/>
              <a:gdLst/>
              <a:ahLst/>
              <a:cxnLst>
                <a:cxn ang="0">
                  <a:pos x="55" y="11"/>
                </a:cxn>
                <a:cxn ang="0">
                  <a:pos x="30" y="9"/>
                </a:cxn>
                <a:cxn ang="0">
                  <a:pos x="11" y="5"/>
                </a:cxn>
                <a:cxn ang="0">
                  <a:pos x="2" y="2"/>
                </a:cxn>
                <a:cxn ang="0">
                  <a:pos x="0" y="30"/>
                </a:cxn>
                <a:cxn ang="0">
                  <a:pos x="11" y="104"/>
                </a:cxn>
                <a:cxn ang="0">
                  <a:pos x="36" y="145"/>
                </a:cxn>
                <a:cxn ang="0">
                  <a:pos x="51" y="166"/>
                </a:cxn>
                <a:cxn ang="0">
                  <a:pos x="55" y="189"/>
                </a:cxn>
                <a:cxn ang="0">
                  <a:pos x="46" y="209"/>
                </a:cxn>
                <a:cxn ang="0">
                  <a:pos x="19" y="219"/>
                </a:cxn>
                <a:cxn ang="0">
                  <a:pos x="10" y="225"/>
                </a:cxn>
                <a:cxn ang="0">
                  <a:pos x="8" y="230"/>
                </a:cxn>
                <a:cxn ang="0">
                  <a:pos x="10" y="232"/>
                </a:cxn>
                <a:cxn ang="0">
                  <a:pos x="17" y="236"/>
                </a:cxn>
                <a:cxn ang="0">
                  <a:pos x="29" y="238"/>
                </a:cxn>
                <a:cxn ang="0">
                  <a:pos x="46" y="240"/>
                </a:cxn>
                <a:cxn ang="0">
                  <a:pos x="61" y="242"/>
                </a:cxn>
                <a:cxn ang="0">
                  <a:pos x="76" y="242"/>
                </a:cxn>
                <a:cxn ang="0">
                  <a:pos x="91" y="240"/>
                </a:cxn>
                <a:cxn ang="0">
                  <a:pos x="108" y="238"/>
                </a:cxn>
                <a:cxn ang="0">
                  <a:pos x="119" y="236"/>
                </a:cxn>
                <a:cxn ang="0">
                  <a:pos x="127" y="232"/>
                </a:cxn>
                <a:cxn ang="0">
                  <a:pos x="129" y="227"/>
                </a:cxn>
                <a:cxn ang="0">
                  <a:pos x="125" y="223"/>
                </a:cxn>
                <a:cxn ang="0">
                  <a:pos x="116" y="219"/>
                </a:cxn>
                <a:cxn ang="0">
                  <a:pos x="93" y="211"/>
                </a:cxn>
                <a:cxn ang="0">
                  <a:pos x="82" y="191"/>
                </a:cxn>
                <a:cxn ang="0">
                  <a:pos x="85" y="166"/>
                </a:cxn>
                <a:cxn ang="0">
                  <a:pos x="101" y="145"/>
                </a:cxn>
                <a:cxn ang="0">
                  <a:pos x="125" y="104"/>
                </a:cxn>
                <a:cxn ang="0">
                  <a:pos x="136" y="30"/>
                </a:cxn>
                <a:cxn ang="0">
                  <a:pos x="135" y="2"/>
                </a:cxn>
                <a:cxn ang="0">
                  <a:pos x="125" y="5"/>
                </a:cxn>
                <a:cxn ang="0">
                  <a:pos x="106" y="9"/>
                </a:cxn>
                <a:cxn ang="0">
                  <a:pos x="82" y="11"/>
                </a:cxn>
              </a:cxnLst>
              <a:rect l="0" t="0" r="r" b="b"/>
              <a:pathLst>
                <a:path w="136" h="242">
                  <a:moveTo>
                    <a:pt x="68" y="11"/>
                  </a:moveTo>
                  <a:lnTo>
                    <a:pt x="55" y="11"/>
                  </a:lnTo>
                  <a:lnTo>
                    <a:pt x="42" y="9"/>
                  </a:lnTo>
                  <a:lnTo>
                    <a:pt x="30" y="9"/>
                  </a:lnTo>
                  <a:lnTo>
                    <a:pt x="21" y="7"/>
                  </a:lnTo>
                  <a:lnTo>
                    <a:pt x="11" y="5"/>
                  </a:ln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4" y="66"/>
                  </a:lnTo>
                  <a:lnTo>
                    <a:pt x="11" y="104"/>
                  </a:lnTo>
                  <a:lnTo>
                    <a:pt x="29" y="136"/>
                  </a:lnTo>
                  <a:lnTo>
                    <a:pt x="36" y="145"/>
                  </a:lnTo>
                  <a:lnTo>
                    <a:pt x="46" y="157"/>
                  </a:lnTo>
                  <a:lnTo>
                    <a:pt x="51" y="166"/>
                  </a:lnTo>
                  <a:lnTo>
                    <a:pt x="55" y="177"/>
                  </a:lnTo>
                  <a:lnTo>
                    <a:pt x="55" y="189"/>
                  </a:lnTo>
                  <a:lnTo>
                    <a:pt x="53" y="200"/>
                  </a:lnTo>
                  <a:lnTo>
                    <a:pt x="46" y="209"/>
                  </a:lnTo>
                  <a:lnTo>
                    <a:pt x="27" y="217"/>
                  </a:lnTo>
                  <a:lnTo>
                    <a:pt x="19" y="219"/>
                  </a:lnTo>
                  <a:lnTo>
                    <a:pt x="13" y="223"/>
                  </a:lnTo>
                  <a:lnTo>
                    <a:pt x="10" y="225"/>
                  </a:lnTo>
                  <a:lnTo>
                    <a:pt x="8" y="228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1" y="234"/>
                  </a:lnTo>
                  <a:lnTo>
                    <a:pt x="17" y="236"/>
                  </a:lnTo>
                  <a:lnTo>
                    <a:pt x="23" y="236"/>
                  </a:lnTo>
                  <a:lnTo>
                    <a:pt x="29" y="238"/>
                  </a:lnTo>
                  <a:lnTo>
                    <a:pt x="38" y="240"/>
                  </a:lnTo>
                  <a:lnTo>
                    <a:pt x="46" y="240"/>
                  </a:lnTo>
                  <a:lnTo>
                    <a:pt x="53" y="242"/>
                  </a:lnTo>
                  <a:lnTo>
                    <a:pt x="61" y="242"/>
                  </a:lnTo>
                  <a:lnTo>
                    <a:pt x="68" y="242"/>
                  </a:lnTo>
                  <a:lnTo>
                    <a:pt x="76" y="242"/>
                  </a:lnTo>
                  <a:lnTo>
                    <a:pt x="83" y="242"/>
                  </a:lnTo>
                  <a:lnTo>
                    <a:pt x="91" y="240"/>
                  </a:lnTo>
                  <a:lnTo>
                    <a:pt x="101" y="240"/>
                  </a:lnTo>
                  <a:lnTo>
                    <a:pt x="108" y="238"/>
                  </a:lnTo>
                  <a:lnTo>
                    <a:pt x="114" y="236"/>
                  </a:lnTo>
                  <a:lnTo>
                    <a:pt x="119" y="236"/>
                  </a:lnTo>
                  <a:lnTo>
                    <a:pt x="125" y="234"/>
                  </a:lnTo>
                  <a:lnTo>
                    <a:pt x="127" y="232"/>
                  </a:lnTo>
                  <a:lnTo>
                    <a:pt x="129" y="230"/>
                  </a:lnTo>
                  <a:lnTo>
                    <a:pt x="129" y="227"/>
                  </a:lnTo>
                  <a:lnTo>
                    <a:pt x="127" y="225"/>
                  </a:lnTo>
                  <a:lnTo>
                    <a:pt x="125" y="223"/>
                  </a:lnTo>
                  <a:lnTo>
                    <a:pt x="121" y="221"/>
                  </a:lnTo>
                  <a:lnTo>
                    <a:pt x="116" y="219"/>
                  </a:lnTo>
                  <a:lnTo>
                    <a:pt x="110" y="217"/>
                  </a:lnTo>
                  <a:lnTo>
                    <a:pt x="93" y="211"/>
                  </a:lnTo>
                  <a:lnTo>
                    <a:pt x="85" y="202"/>
                  </a:lnTo>
                  <a:lnTo>
                    <a:pt x="82" y="191"/>
                  </a:lnTo>
                  <a:lnTo>
                    <a:pt x="82" y="177"/>
                  </a:lnTo>
                  <a:lnTo>
                    <a:pt x="85" y="166"/>
                  </a:lnTo>
                  <a:lnTo>
                    <a:pt x="93" y="157"/>
                  </a:lnTo>
                  <a:lnTo>
                    <a:pt x="101" y="145"/>
                  </a:lnTo>
                  <a:lnTo>
                    <a:pt x="108" y="136"/>
                  </a:lnTo>
                  <a:lnTo>
                    <a:pt x="125" y="104"/>
                  </a:lnTo>
                  <a:lnTo>
                    <a:pt x="133" y="66"/>
                  </a:lnTo>
                  <a:lnTo>
                    <a:pt x="136" y="30"/>
                  </a:lnTo>
                  <a:lnTo>
                    <a:pt x="136" y="0"/>
                  </a:lnTo>
                  <a:lnTo>
                    <a:pt x="135" y="2"/>
                  </a:lnTo>
                  <a:lnTo>
                    <a:pt x="131" y="3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06" y="9"/>
                  </a:lnTo>
                  <a:lnTo>
                    <a:pt x="95" y="9"/>
                  </a:lnTo>
                  <a:lnTo>
                    <a:pt x="82" y="11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FFD1C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2763" y="3763"/>
              <a:ext cx="123" cy="20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21" y="2"/>
                </a:cxn>
                <a:cxn ang="0">
                  <a:pos x="121" y="5"/>
                </a:cxn>
                <a:cxn ang="0">
                  <a:pos x="119" y="7"/>
                </a:cxn>
                <a:cxn ang="0">
                  <a:pos x="117" y="9"/>
                </a:cxn>
                <a:cxn ang="0">
                  <a:pos x="111" y="11"/>
                </a:cxn>
                <a:cxn ang="0">
                  <a:pos x="106" y="11"/>
                </a:cxn>
                <a:cxn ang="0">
                  <a:pos x="100" y="13"/>
                </a:cxn>
                <a:cxn ang="0">
                  <a:pos x="93" y="15"/>
                </a:cxn>
                <a:cxn ang="0">
                  <a:pos x="83" y="15"/>
                </a:cxn>
                <a:cxn ang="0">
                  <a:pos x="75" y="17"/>
                </a:cxn>
                <a:cxn ang="0">
                  <a:pos x="68" y="17"/>
                </a:cxn>
                <a:cxn ang="0">
                  <a:pos x="60" y="17"/>
                </a:cxn>
                <a:cxn ang="0">
                  <a:pos x="53" y="17"/>
                </a:cxn>
                <a:cxn ang="0">
                  <a:pos x="45" y="17"/>
                </a:cxn>
                <a:cxn ang="0">
                  <a:pos x="38" y="15"/>
                </a:cxn>
                <a:cxn ang="0">
                  <a:pos x="30" y="15"/>
                </a:cxn>
                <a:cxn ang="0">
                  <a:pos x="21" y="13"/>
                </a:cxn>
                <a:cxn ang="0">
                  <a:pos x="15" y="11"/>
                </a:cxn>
                <a:cxn ang="0">
                  <a:pos x="9" y="11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1"/>
                </a:cxn>
                <a:cxn ang="0">
                  <a:pos x="11" y="13"/>
                </a:cxn>
                <a:cxn ang="0">
                  <a:pos x="21" y="17"/>
                </a:cxn>
                <a:cxn ang="0">
                  <a:pos x="32" y="19"/>
                </a:cxn>
                <a:cxn ang="0">
                  <a:pos x="45" y="20"/>
                </a:cxn>
                <a:cxn ang="0">
                  <a:pos x="58" y="20"/>
                </a:cxn>
                <a:cxn ang="0">
                  <a:pos x="70" y="20"/>
                </a:cxn>
                <a:cxn ang="0">
                  <a:pos x="91" y="20"/>
                </a:cxn>
                <a:cxn ang="0">
                  <a:pos x="104" y="19"/>
                </a:cxn>
                <a:cxn ang="0">
                  <a:pos x="113" y="15"/>
                </a:cxn>
                <a:cxn ang="0">
                  <a:pos x="119" y="11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121" y="2"/>
                </a:cxn>
                <a:cxn ang="0">
                  <a:pos x="119" y="0"/>
                </a:cxn>
              </a:cxnLst>
              <a:rect l="0" t="0" r="r" b="b"/>
              <a:pathLst>
                <a:path w="123" h="20">
                  <a:moveTo>
                    <a:pt x="119" y="0"/>
                  </a:moveTo>
                  <a:lnTo>
                    <a:pt x="121" y="2"/>
                  </a:lnTo>
                  <a:lnTo>
                    <a:pt x="121" y="5"/>
                  </a:lnTo>
                  <a:lnTo>
                    <a:pt x="119" y="7"/>
                  </a:lnTo>
                  <a:lnTo>
                    <a:pt x="117" y="9"/>
                  </a:lnTo>
                  <a:lnTo>
                    <a:pt x="111" y="11"/>
                  </a:lnTo>
                  <a:lnTo>
                    <a:pt x="106" y="11"/>
                  </a:lnTo>
                  <a:lnTo>
                    <a:pt x="100" y="13"/>
                  </a:lnTo>
                  <a:lnTo>
                    <a:pt x="93" y="15"/>
                  </a:lnTo>
                  <a:lnTo>
                    <a:pt x="83" y="15"/>
                  </a:lnTo>
                  <a:lnTo>
                    <a:pt x="75" y="17"/>
                  </a:lnTo>
                  <a:lnTo>
                    <a:pt x="68" y="17"/>
                  </a:lnTo>
                  <a:lnTo>
                    <a:pt x="60" y="17"/>
                  </a:lnTo>
                  <a:lnTo>
                    <a:pt x="53" y="17"/>
                  </a:lnTo>
                  <a:lnTo>
                    <a:pt x="45" y="17"/>
                  </a:lnTo>
                  <a:lnTo>
                    <a:pt x="38" y="15"/>
                  </a:lnTo>
                  <a:lnTo>
                    <a:pt x="30" y="15"/>
                  </a:lnTo>
                  <a:lnTo>
                    <a:pt x="21" y="13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1"/>
                  </a:lnTo>
                  <a:lnTo>
                    <a:pt x="11" y="13"/>
                  </a:lnTo>
                  <a:lnTo>
                    <a:pt x="21" y="17"/>
                  </a:lnTo>
                  <a:lnTo>
                    <a:pt x="32" y="19"/>
                  </a:lnTo>
                  <a:lnTo>
                    <a:pt x="45" y="20"/>
                  </a:lnTo>
                  <a:lnTo>
                    <a:pt x="58" y="20"/>
                  </a:lnTo>
                  <a:lnTo>
                    <a:pt x="70" y="20"/>
                  </a:lnTo>
                  <a:lnTo>
                    <a:pt x="91" y="20"/>
                  </a:lnTo>
                  <a:lnTo>
                    <a:pt x="104" y="19"/>
                  </a:lnTo>
                  <a:lnTo>
                    <a:pt x="113" y="15"/>
                  </a:lnTo>
                  <a:lnTo>
                    <a:pt x="119" y="11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121" y="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A399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2765" y="3596"/>
              <a:ext cx="119" cy="17"/>
            </a:xfrm>
            <a:custGeom>
              <a:avLst/>
              <a:gdLst/>
              <a:ahLst/>
              <a:cxnLst>
                <a:cxn ang="0">
                  <a:pos x="60" y="17"/>
                </a:cxn>
                <a:cxn ang="0">
                  <a:pos x="72" y="17"/>
                </a:cxn>
                <a:cxn ang="0">
                  <a:pos x="83" y="17"/>
                </a:cxn>
                <a:cxn ang="0">
                  <a:pos x="92" y="15"/>
                </a:cxn>
                <a:cxn ang="0">
                  <a:pos x="102" y="15"/>
                </a:cxn>
                <a:cxn ang="0">
                  <a:pos x="109" y="14"/>
                </a:cxn>
                <a:cxn ang="0">
                  <a:pos x="115" y="12"/>
                </a:cxn>
                <a:cxn ang="0">
                  <a:pos x="117" y="12"/>
                </a:cxn>
                <a:cxn ang="0">
                  <a:pos x="119" y="10"/>
                </a:cxn>
                <a:cxn ang="0">
                  <a:pos x="117" y="8"/>
                </a:cxn>
                <a:cxn ang="0">
                  <a:pos x="115" y="6"/>
                </a:cxn>
                <a:cxn ang="0">
                  <a:pos x="109" y="4"/>
                </a:cxn>
                <a:cxn ang="0">
                  <a:pos x="102" y="2"/>
                </a:cxn>
                <a:cxn ang="0">
                  <a:pos x="92" y="2"/>
                </a:cxn>
                <a:cxn ang="0">
                  <a:pos x="83" y="0"/>
                </a:cxn>
                <a:cxn ang="0">
                  <a:pos x="72" y="0"/>
                </a:cxn>
                <a:cxn ang="0">
                  <a:pos x="60" y="0"/>
                </a:cxn>
                <a:cxn ang="0">
                  <a:pos x="47" y="0"/>
                </a:cxn>
                <a:cxn ang="0">
                  <a:pos x="36" y="0"/>
                </a:cxn>
                <a:cxn ang="0">
                  <a:pos x="26" y="2"/>
                </a:cxn>
                <a:cxn ang="0">
                  <a:pos x="17" y="2"/>
                </a:cxn>
                <a:cxn ang="0">
                  <a:pos x="9" y="4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9" y="14"/>
                </a:cxn>
                <a:cxn ang="0">
                  <a:pos x="17" y="15"/>
                </a:cxn>
                <a:cxn ang="0">
                  <a:pos x="26" y="15"/>
                </a:cxn>
                <a:cxn ang="0">
                  <a:pos x="36" y="17"/>
                </a:cxn>
                <a:cxn ang="0">
                  <a:pos x="47" y="17"/>
                </a:cxn>
                <a:cxn ang="0">
                  <a:pos x="60" y="17"/>
                </a:cxn>
              </a:cxnLst>
              <a:rect l="0" t="0" r="r" b="b"/>
              <a:pathLst>
                <a:path w="119" h="17">
                  <a:moveTo>
                    <a:pt x="60" y="17"/>
                  </a:moveTo>
                  <a:lnTo>
                    <a:pt x="72" y="17"/>
                  </a:lnTo>
                  <a:lnTo>
                    <a:pt x="83" y="17"/>
                  </a:lnTo>
                  <a:lnTo>
                    <a:pt x="92" y="15"/>
                  </a:lnTo>
                  <a:lnTo>
                    <a:pt x="102" y="15"/>
                  </a:lnTo>
                  <a:lnTo>
                    <a:pt x="109" y="14"/>
                  </a:lnTo>
                  <a:lnTo>
                    <a:pt x="115" y="12"/>
                  </a:lnTo>
                  <a:lnTo>
                    <a:pt x="117" y="12"/>
                  </a:lnTo>
                  <a:lnTo>
                    <a:pt x="119" y="10"/>
                  </a:lnTo>
                  <a:lnTo>
                    <a:pt x="117" y="8"/>
                  </a:lnTo>
                  <a:lnTo>
                    <a:pt x="115" y="6"/>
                  </a:lnTo>
                  <a:lnTo>
                    <a:pt x="109" y="4"/>
                  </a:lnTo>
                  <a:lnTo>
                    <a:pt x="102" y="2"/>
                  </a:lnTo>
                  <a:lnTo>
                    <a:pt x="92" y="2"/>
                  </a:lnTo>
                  <a:lnTo>
                    <a:pt x="83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7" y="2"/>
                  </a:lnTo>
                  <a:lnTo>
                    <a:pt x="9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9" y="14"/>
                  </a:lnTo>
                  <a:lnTo>
                    <a:pt x="17" y="15"/>
                  </a:lnTo>
                  <a:lnTo>
                    <a:pt x="26" y="15"/>
                  </a:lnTo>
                  <a:lnTo>
                    <a:pt x="36" y="17"/>
                  </a:lnTo>
                  <a:lnTo>
                    <a:pt x="47" y="17"/>
                  </a:lnTo>
                  <a:lnTo>
                    <a:pt x="60" y="17"/>
                  </a:lnTo>
                  <a:close/>
                </a:path>
              </a:pathLst>
            </a:custGeom>
            <a:solidFill>
              <a:srgbClr val="FFFFF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2765" y="3606"/>
              <a:ext cx="119" cy="79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17" y="2"/>
                </a:cxn>
                <a:cxn ang="0">
                  <a:pos x="115" y="2"/>
                </a:cxn>
                <a:cxn ang="0">
                  <a:pos x="109" y="4"/>
                </a:cxn>
                <a:cxn ang="0">
                  <a:pos x="102" y="5"/>
                </a:cxn>
                <a:cxn ang="0">
                  <a:pos x="92" y="5"/>
                </a:cxn>
                <a:cxn ang="0">
                  <a:pos x="83" y="7"/>
                </a:cxn>
                <a:cxn ang="0">
                  <a:pos x="72" y="7"/>
                </a:cxn>
                <a:cxn ang="0">
                  <a:pos x="60" y="7"/>
                </a:cxn>
                <a:cxn ang="0">
                  <a:pos x="47" y="7"/>
                </a:cxn>
                <a:cxn ang="0">
                  <a:pos x="36" y="7"/>
                </a:cxn>
                <a:cxn ang="0">
                  <a:pos x="26" y="5"/>
                </a:cxn>
                <a:cxn ang="0">
                  <a:pos x="17" y="5"/>
                </a:cxn>
                <a:cxn ang="0">
                  <a:pos x="9" y="4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1"/>
                </a:cxn>
                <a:cxn ang="0">
                  <a:pos x="5" y="26"/>
                </a:cxn>
                <a:cxn ang="0">
                  <a:pos x="9" y="39"/>
                </a:cxn>
                <a:cxn ang="0">
                  <a:pos x="15" y="47"/>
                </a:cxn>
                <a:cxn ang="0">
                  <a:pos x="22" y="55"/>
                </a:cxn>
                <a:cxn ang="0">
                  <a:pos x="30" y="56"/>
                </a:cxn>
                <a:cxn ang="0">
                  <a:pos x="36" y="56"/>
                </a:cxn>
                <a:cxn ang="0">
                  <a:pos x="39" y="60"/>
                </a:cxn>
                <a:cxn ang="0">
                  <a:pos x="43" y="68"/>
                </a:cxn>
                <a:cxn ang="0">
                  <a:pos x="49" y="75"/>
                </a:cxn>
                <a:cxn ang="0">
                  <a:pos x="55" y="79"/>
                </a:cxn>
                <a:cxn ang="0">
                  <a:pos x="60" y="77"/>
                </a:cxn>
                <a:cxn ang="0">
                  <a:pos x="66" y="72"/>
                </a:cxn>
                <a:cxn ang="0">
                  <a:pos x="70" y="68"/>
                </a:cxn>
                <a:cxn ang="0">
                  <a:pos x="72" y="66"/>
                </a:cxn>
                <a:cxn ang="0">
                  <a:pos x="77" y="66"/>
                </a:cxn>
                <a:cxn ang="0">
                  <a:pos x="83" y="60"/>
                </a:cxn>
                <a:cxn ang="0">
                  <a:pos x="89" y="53"/>
                </a:cxn>
                <a:cxn ang="0">
                  <a:pos x="92" y="43"/>
                </a:cxn>
                <a:cxn ang="0">
                  <a:pos x="98" y="39"/>
                </a:cxn>
                <a:cxn ang="0">
                  <a:pos x="104" y="38"/>
                </a:cxn>
                <a:cxn ang="0">
                  <a:pos x="109" y="32"/>
                </a:cxn>
                <a:cxn ang="0">
                  <a:pos x="113" y="19"/>
                </a:cxn>
                <a:cxn ang="0">
                  <a:pos x="119" y="0"/>
                </a:cxn>
              </a:cxnLst>
              <a:rect l="0" t="0" r="r" b="b"/>
              <a:pathLst>
                <a:path w="119" h="79">
                  <a:moveTo>
                    <a:pt x="119" y="0"/>
                  </a:moveTo>
                  <a:lnTo>
                    <a:pt x="117" y="2"/>
                  </a:lnTo>
                  <a:lnTo>
                    <a:pt x="115" y="2"/>
                  </a:lnTo>
                  <a:lnTo>
                    <a:pt x="109" y="4"/>
                  </a:lnTo>
                  <a:lnTo>
                    <a:pt x="102" y="5"/>
                  </a:lnTo>
                  <a:lnTo>
                    <a:pt x="92" y="5"/>
                  </a:lnTo>
                  <a:lnTo>
                    <a:pt x="83" y="7"/>
                  </a:lnTo>
                  <a:lnTo>
                    <a:pt x="72" y="7"/>
                  </a:lnTo>
                  <a:lnTo>
                    <a:pt x="60" y="7"/>
                  </a:lnTo>
                  <a:lnTo>
                    <a:pt x="47" y="7"/>
                  </a:lnTo>
                  <a:lnTo>
                    <a:pt x="36" y="7"/>
                  </a:lnTo>
                  <a:lnTo>
                    <a:pt x="26" y="5"/>
                  </a:lnTo>
                  <a:lnTo>
                    <a:pt x="17" y="5"/>
                  </a:lnTo>
                  <a:lnTo>
                    <a:pt x="9" y="4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11"/>
                  </a:lnTo>
                  <a:lnTo>
                    <a:pt x="5" y="26"/>
                  </a:lnTo>
                  <a:lnTo>
                    <a:pt x="9" y="39"/>
                  </a:lnTo>
                  <a:lnTo>
                    <a:pt x="15" y="47"/>
                  </a:lnTo>
                  <a:lnTo>
                    <a:pt x="22" y="55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39" y="60"/>
                  </a:lnTo>
                  <a:lnTo>
                    <a:pt x="43" y="68"/>
                  </a:lnTo>
                  <a:lnTo>
                    <a:pt x="49" y="75"/>
                  </a:lnTo>
                  <a:lnTo>
                    <a:pt x="55" y="79"/>
                  </a:lnTo>
                  <a:lnTo>
                    <a:pt x="60" y="77"/>
                  </a:lnTo>
                  <a:lnTo>
                    <a:pt x="66" y="72"/>
                  </a:lnTo>
                  <a:lnTo>
                    <a:pt x="70" y="68"/>
                  </a:lnTo>
                  <a:lnTo>
                    <a:pt x="72" y="66"/>
                  </a:lnTo>
                  <a:lnTo>
                    <a:pt x="77" y="66"/>
                  </a:lnTo>
                  <a:lnTo>
                    <a:pt x="83" y="60"/>
                  </a:lnTo>
                  <a:lnTo>
                    <a:pt x="89" y="53"/>
                  </a:lnTo>
                  <a:lnTo>
                    <a:pt x="92" y="43"/>
                  </a:lnTo>
                  <a:lnTo>
                    <a:pt x="98" y="39"/>
                  </a:lnTo>
                  <a:lnTo>
                    <a:pt x="104" y="38"/>
                  </a:lnTo>
                  <a:lnTo>
                    <a:pt x="109" y="32"/>
                  </a:lnTo>
                  <a:lnTo>
                    <a:pt x="113" y="1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CEFE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2806" y="3691"/>
              <a:ext cx="31" cy="21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23" y="2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6" y="9"/>
                </a:cxn>
                <a:cxn ang="0">
                  <a:pos x="10" y="13"/>
                </a:cxn>
                <a:cxn ang="0">
                  <a:pos x="12" y="15"/>
                </a:cxn>
                <a:cxn ang="0">
                  <a:pos x="14" y="17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19" y="15"/>
                </a:cxn>
                <a:cxn ang="0">
                  <a:pos x="21" y="11"/>
                </a:cxn>
                <a:cxn ang="0">
                  <a:pos x="25" y="5"/>
                </a:cxn>
                <a:cxn ang="0">
                  <a:pos x="31" y="2"/>
                </a:cxn>
              </a:cxnLst>
              <a:rect l="0" t="0" r="r" b="b"/>
              <a:pathLst>
                <a:path w="31" h="21">
                  <a:moveTo>
                    <a:pt x="31" y="2"/>
                  </a:moveTo>
                  <a:lnTo>
                    <a:pt x="23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19" y="15"/>
                  </a:lnTo>
                  <a:lnTo>
                    <a:pt x="21" y="11"/>
                  </a:lnTo>
                  <a:lnTo>
                    <a:pt x="25" y="5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FCEFEF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1876" y="3317"/>
              <a:ext cx="834" cy="744"/>
            </a:xfrm>
            <a:custGeom>
              <a:avLst/>
              <a:gdLst/>
              <a:ahLst/>
              <a:cxnLst>
                <a:cxn ang="0">
                  <a:pos x="733" y="472"/>
                </a:cxn>
                <a:cxn ang="0">
                  <a:pos x="675" y="478"/>
                </a:cxn>
                <a:cxn ang="0">
                  <a:pos x="591" y="483"/>
                </a:cxn>
                <a:cxn ang="0">
                  <a:pos x="582" y="574"/>
                </a:cxn>
                <a:cxn ang="0">
                  <a:pos x="567" y="604"/>
                </a:cxn>
                <a:cxn ang="0">
                  <a:pos x="550" y="614"/>
                </a:cxn>
                <a:cxn ang="0">
                  <a:pos x="512" y="619"/>
                </a:cxn>
                <a:cxn ang="0">
                  <a:pos x="479" y="627"/>
                </a:cxn>
                <a:cxn ang="0">
                  <a:pos x="451" y="638"/>
                </a:cxn>
                <a:cxn ang="0">
                  <a:pos x="421" y="635"/>
                </a:cxn>
                <a:cxn ang="0">
                  <a:pos x="398" y="644"/>
                </a:cxn>
                <a:cxn ang="0">
                  <a:pos x="390" y="729"/>
                </a:cxn>
                <a:cxn ang="0">
                  <a:pos x="356" y="744"/>
                </a:cxn>
                <a:cxn ang="0">
                  <a:pos x="241" y="744"/>
                </a:cxn>
                <a:cxn ang="0">
                  <a:pos x="108" y="744"/>
                </a:cxn>
                <a:cxn ang="0">
                  <a:pos x="27" y="744"/>
                </a:cxn>
                <a:cxn ang="0">
                  <a:pos x="8" y="642"/>
                </a:cxn>
                <a:cxn ang="0">
                  <a:pos x="0" y="514"/>
                </a:cxn>
                <a:cxn ang="0">
                  <a:pos x="27" y="355"/>
                </a:cxn>
                <a:cxn ang="0">
                  <a:pos x="40" y="223"/>
                </a:cxn>
                <a:cxn ang="0">
                  <a:pos x="104" y="149"/>
                </a:cxn>
                <a:cxn ang="0">
                  <a:pos x="171" y="100"/>
                </a:cxn>
                <a:cxn ang="0">
                  <a:pos x="209" y="75"/>
                </a:cxn>
                <a:cxn ang="0">
                  <a:pos x="229" y="60"/>
                </a:cxn>
                <a:cxn ang="0">
                  <a:pos x="256" y="24"/>
                </a:cxn>
                <a:cxn ang="0">
                  <a:pos x="273" y="0"/>
                </a:cxn>
                <a:cxn ang="0">
                  <a:pos x="286" y="39"/>
                </a:cxn>
                <a:cxn ang="0">
                  <a:pos x="326" y="128"/>
                </a:cxn>
                <a:cxn ang="0">
                  <a:pos x="362" y="168"/>
                </a:cxn>
                <a:cxn ang="0">
                  <a:pos x="396" y="179"/>
                </a:cxn>
                <a:cxn ang="0">
                  <a:pos x="428" y="170"/>
                </a:cxn>
                <a:cxn ang="0">
                  <a:pos x="434" y="155"/>
                </a:cxn>
                <a:cxn ang="0">
                  <a:pos x="432" y="111"/>
                </a:cxn>
                <a:cxn ang="0">
                  <a:pos x="443" y="83"/>
                </a:cxn>
                <a:cxn ang="0">
                  <a:pos x="472" y="109"/>
                </a:cxn>
                <a:cxn ang="0">
                  <a:pos x="512" y="147"/>
                </a:cxn>
                <a:cxn ang="0">
                  <a:pos x="546" y="173"/>
                </a:cxn>
                <a:cxn ang="0">
                  <a:pos x="574" y="206"/>
                </a:cxn>
                <a:cxn ang="0">
                  <a:pos x="610" y="223"/>
                </a:cxn>
                <a:cxn ang="0">
                  <a:pos x="654" y="247"/>
                </a:cxn>
                <a:cxn ang="0">
                  <a:pos x="675" y="277"/>
                </a:cxn>
                <a:cxn ang="0">
                  <a:pos x="709" y="296"/>
                </a:cxn>
                <a:cxn ang="0">
                  <a:pos x="754" y="317"/>
                </a:cxn>
                <a:cxn ang="0">
                  <a:pos x="792" y="347"/>
                </a:cxn>
                <a:cxn ang="0">
                  <a:pos x="830" y="378"/>
                </a:cxn>
                <a:cxn ang="0">
                  <a:pos x="830" y="417"/>
                </a:cxn>
                <a:cxn ang="0">
                  <a:pos x="786" y="455"/>
                </a:cxn>
                <a:cxn ang="0">
                  <a:pos x="756" y="466"/>
                </a:cxn>
                <a:cxn ang="0">
                  <a:pos x="743" y="470"/>
                </a:cxn>
              </a:cxnLst>
              <a:rect l="0" t="0" r="r" b="b"/>
              <a:pathLst>
                <a:path w="834" h="744">
                  <a:moveTo>
                    <a:pt x="737" y="470"/>
                  </a:moveTo>
                  <a:lnTo>
                    <a:pt x="735" y="470"/>
                  </a:lnTo>
                  <a:lnTo>
                    <a:pt x="735" y="470"/>
                  </a:lnTo>
                  <a:lnTo>
                    <a:pt x="733" y="472"/>
                  </a:lnTo>
                  <a:lnTo>
                    <a:pt x="731" y="472"/>
                  </a:lnTo>
                  <a:lnTo>
                    <a:pt x="714" y="474"/>
                  </a:lnTo>
                  <a:lnTo>
                    <a:pt x="695" y="476"/>
                  </a:lnTo>
                  <a:lnTo>
                    <a:pt x="675" y="478"/>
                  </a:lnTo>
                  <a:lnTo>
                    <a:pt x="654" y="480"/>
                  </a:lnTo>
                  <a:lnTo>
                    <a:pt x="631" y="482"/>
                  </a:lnTo>
                  <a:lnTo>
                    <a:pt x="610" y="483"/>
                  </a:lnTo>
                  <a:lnTo>
                    <a:pt x="591" y="483"/>
                  </a:lnTo>
                  <a:lnTo>
                    <a:pt x="574" y="485"/>
                  </a:lnTo>
                  <a:lnTo>
                    <a:pt x="584" y="519"/>
                  </a:lnTo>
                  <a:lnTo>
                    <a:pt x="585" y="550"/>
                  </a:lnTo>
                  <a:lnTo>
                    <a:pt x="582" y="574"/>
                  </a:lnTo>
                  <a:lnTo>
                    <a:pt x="578" y="591"/>
                  </a:lnTo>
                  <a:lnTo>
                    <a:pt x="576" y="597"/>
                  </a:lnTo>
                  <a:lnTo>
                    <a:pt x="572" y="601"/>
                  </a:lnTo>
                  <a:lnTo>
                    <a:pt x="567" y="604"/>
                  </a:lnTo>
                  <a:lnTo>
                    <a:pt x="561" y="606"/>
                  </a:lnTo>
                  <a:lnTo>
                    <a:pt x="557" y="608"/>
                  </a:lnTo>
                  <a:lnTo>
                    <a:pt x="553" y="610"/>
                  </a:lnTo>
                  <a:lnTo>
                    <a:pt x="550" y="614"/>
                  </a:lnTo>
                  <a:lnTo>
                    <a:pt x="538" y="616"/>
                  </a:lnTo>
                  <a:lnTo>
                    <a:pt x="531" y="618"/>
                  </a:lnTo>
                  <a:lnTo>
                    <a:pt x="521" y="618"/>
                  </a:lnTo>
                  <a:lnTo>
                    <a:pt x="512" y="619"/>
                  </a:lnTo>
                  <a:lnTo>
                    <a:pt x="504" y="621"/>
                  </a:lnTo>
                  <a:lnTo>
                    <a:pt x="495" y="623"/>
                  </a:lnTo>
                  <a:lnTo>
                    <a:pt x="487" y="623"/>
                  </a:lnTo>
                  <a:lnTo>
                    <a:pt x="479" y="627"/>
                  </a:lnTo>
                  <a:lnTo>
                    <a:pt x="476" y="629"/>
                  </a:lnTo>
                  <a:lnTo>
                    <a:pt x="468" y="635"/>
                  </a:lnTo>
                  <a:lnTo>
                    <a:pt x="460" y="636"/>
                  </a:lnTo>
                  <a:lnTo>
                    <a:pt x="451" y="638"/>
                  </a:lnTo>
                  <a:lnTo>
                    <a:pt x="443" y="638"/>
                  </a:lnTo>
                  <a:lnTo>
                    <a:pt x="436" y="636"/>
                  </a:lnTo>
                  <a:lnTo>
                    <a:pt x="428" y="635"/>
                  </a:lnTo>
                  <a:lnTo>
                    <a:pt x="421" y="635"/>
                  </a:lnTo>
                  <a:lnTo>
                    <a:pt x="415" y="636"/>
                  </a:lnTo>
                  <a:lnTo>
                    <a:pt x="411" y="638"/>
                  </a:lnTo>
                  <a:lnTo>
                    <a:pt x="406" y="640"/>
                  </a:lnTo>
                  <a:lnTo>
                    <a:pt x="398" y="644"/>
                  </a:lnTo>
                  <a:lnTo>
                    <a:pt x="388" y="644"/>
                  </a:lnTo>
                  <a:lnTo>
                    <a:pt x="388" y="659"/>
                  </a:lnTo>
                  <a:lnTo>
                    <a:pt x="390" y="693"/>
                  </a:lnTo>
                  <a:lnTo>
                    <a:pt x="390" y="729"/>
                  </a:lnTo>
                  <a:lnTo>
                    <a:pt x="390" y="744"/>
                  </a:lnTo>
                  <a:lnTo>
                    <a:pt x="387" y="744"/>
                  </a:lnTo>
                  <a:lnTo>
                    <a:pt x="375" y="744"/>
                  </a:lnTo>
                  <a:lnTo>
                    <a:pt x="356" y="744"/>
                  </a:lnTo>
                  <a:lnTo>
                    <a:pt x="334" y="744"/>
                  </a:lnTo>
                  <a:lnTo>
                    <a:pt x="305" y="744"/>
                  </a:lnTo>
                  <a:lnTo>
                    <a:pt x="275" y="744"/>
                  </a:lnTo>
                  <a:lnTo>
                    <a:pt x="241" y="744"/>
                  </a:lnTo>
                  <a:lnTo>
                    <a:pt x="207" y="744"/>
                  </a:lnTo>
                  <a:lnTo>
                    <a:pt x="173" y="744"/>
                  </a:lnTo>
                  <a:lnTo>
                    <a:pt x="138" y="744"/>
                  </a:lnTo>
                  <a:lnTo>
                    <a:pt x="108" y="744"/>
                  </a:lnTo>
                  <a:lnTo>
                    <a:pt x="80" y="744"/>
                  </a:lnTo>
                  <a:lnTo>
                    <a:pt x="57" y="744"/>
                  </a:lnTo>
                  <a:lnTo>
                    <a:pt x="38" y="744"/>
                  </a:lnTo>
                  <a:lnTo>
                    <a:pt x="27" y="744"/>
                  </a:lnTo>
                  <a:lnTo>
                    <a:pt x="23" y="744"/>
                  </a:lnTo>
                  <a:lnTo>
                    <a:pt x="19" y="722"/>
                  </a:lnTo>
                  <a:lnTo>
                    <a:pt x="12" y="684"/>
                  </a:lnTo>
                  <a:lnTo>
                    <a:pt x="8" y="642"/>
                  </a:lnTo>
                  <a:lnTo>
                    <a:pt x="6" y="608"/>
                  </a:lnTo>
                  <a:lnTo>
                    <a:pt x="4" y="580"/>
                  </a:lnTo>
                  <a:lnTo>
                    <a:pt x="2" y="546"/>
                  </a:lnTo>
                  <a:lnTo>
                    <a:pt x="0" y="514"/>
                  </a:lnTo>
                  <a:lnTo>
                    <a:pt x="0" y="487"/>
                  </a:lnTo>
                  <a:lnTo>
                    <a:pt x="6" y="455"/>
                  </a:lnTo>
                  <a:lnTo>
                    <a:pt x="17" y="406"/>
                  </a:lnTo>
                  <a:lnTo>
                    <a:pt x="27" y="355"/>
                  </a:lnTo>
                  <a:lnTo>
                    <a:pt x="30" y="317"/>
                  </a:lnTo>
                  <a:lnTo>
                    <a:pt x="30" y="287"/>
                  </a:lnTo>
                  <a:lnTo>
                    <a:pt x="34" y="253"/>
                  </a:lnTo>
                  <a:lnTo>
                    <a:pt x="40" y="223"/>
                  </a:lnTo>
                  <a:lnTo>
                    <a:pt x="49" y="204"/>
                  </a:lnTo>
                  <a:lnTo>
                    <a:pt x="66" y="185"/>
                  </a:lnTo>
                  <a:lnTo>
                    <a:pt x="85" y="166"/>
                  </a:lnTo>
                  <a:lnTo>
                    <a:pt x="104" y="149"/>
                  </a:lnTo>
                  <a:lnTo>
                    <a:pt x="125" y="132"/>
                  </a:lnTo>
                  <a:lnTo>
                    <a:pt x="142" y="119"/>
                  </a:lnTo>
                  <a:lnTo>
                    <a:pt x="159" y="107"/>
                  </a:lnTo>
                  <a:lnTo>
                    <a:pt x="171" y="100"/>
                  </a:lnTo>
                  <a:lnTo>
                    <a:pt x="178" y="96"/>
                  </a:lnTo>
                  <a:lnTo>
                    <a:pt x="188" y="90"/>
                  </a:lnTo>
                  <a:lnTo>
                    <a:pt x="197" y="83"/>
                  </a:lnTo>
                  <a:lnTo>
                    <a:pt x="209" y="75"/>
                  </a:lnTo>
                  <a:lnTo>
                    <a:pt x="222" y="73"/>
                  </a:lnTo>
                  <a:lnTo>
                    <a:pt x="224" y="68"/>
                  </a:lnTo>
                  <a:lnTo>
                    <a:pt x="226" y="64"/>
                  </a:lnTo>
                  <a:lnTo>
                    <a:pt x="229" y="60"/>
                  </a:lnTo>
                  <a:lnTo>
                    <a:pt x="233" y="56"/>
                  </a:lnTo>
                  <a:lnTo>
                    <a:pt x="241" y="49"/>
                  </a:lnTo>
                  <a:lnTo>
                    <a:pt x="248" y="35"/>
                  </a:lnTo>
                  <a:lnTo>
                    <a:pt x="256" y="24"/>
                  </a:lnTo>
                  <a:lnTo>
                    <a:pt x="260" y="15"/>
                  </a:lnTo>
                  <a:lnTo>
                    <a:pt x="263" y="9"/>
                  </a:lnTo>
                  <a:lnTo>
                    <a:pt x="267" y="3"/>
                  </a:lnTo>
                  <a:lnTo>
                    <a:pt x="273" y="0"/>
                  </a:lnTo>
                  <a:lnTo>
                    <a:pt x="279" y="1"/>
                  </a:lnTo>
                  <a:lnTo>
                    <a:pt x="281" y="18"/>
                  </a:lnTo>
                  <a:lnTo>
                    <a:pt x="282" y="30"/>
                  </a:lnTo>
                  <a:lnTo>
                    <a:pt x="286" y="39"/>
                  </a:lnTo>
                  <a:lnTo>
                    <a:pt x="290" y="49"/>
                  </a:lnTo>
                  <a:lnTo>
                    <a:pt x="299" y="68"/>
                  </a:lnTo>
                  <a:lnTo>
                    <a:pt x="313" y="98"/>
                  </a:lnTo>
                  <a:lnTo>
                    <a:pt x="326" y="128"/>
                  </a:lnTo>
                  <a:lnTo>
                    <a:pt x="335" y="147"/>
                  </a:lnTo>
                  <a:lnTo>
                    <a:pt x="345" y="155"/>
                  </a:lnTo>
                  <a:lnTo>
                    <a:pt x="352" y="162"/>
                  </a:lnTo>
                  <a:lnTo>
                    <a:pt x="362" y="168"/>
                  </a:lnTo>
                  <a:lnTo>
                    <a:pt x="370" y="172"/>
                  </a:lnTo>
                  <a:lnTo>
                    <a:pt x="377" y="175"/>
                  </a:lnTo>
                  <a:lnTo>
                    <a:pt x="387" y="177"/>
                  </a:lnTo>
                  <a:lnTo>
                    <a:pt x="396" y="179"/>
                  </a:lnTo>
                  <a:lnTo>
                    <a:pt x="407" y="179"/>
                  </a:lnTo>
                  <a:lnTo>
                    <a:pt x="417" y="177"/>
                  </a:lnTo>
                  <a:lnTo>
                    <a:pt x="423" y="173"/>
                  </a:lnTo>
                  <a:lnTo>
                    <a:pt x="428" y="170"/>
                  </a:lnTo>
                  <a:lnTo>
                    <a:pt x="432" y="162"/>
                  </a:lnTo>
                  <a:lnTo>
                    <a:pt x="434" y="160"/>
                  </a:lnTo>
                  <a:lnTo>
                    <a:pt x="434" y="158"/>
                  </a:lnTo>
                  <a:lnTo>
                    <a:pt x="434" y="155"/>
                  </a:lnTo>
                  <a:lnTo>
                    <a:pt x="434" y="153"/>
                  </a:lnTo>
                  <a:lnTo>
                    <a:pt x="434" y="141"/>
                  </a:lnTo>
                  <a:lnTo>
                    <a:pt x="432" y="126"/>
                  </a:lnTo>
                  <a:lnTo>
                    <a:pt x="432" y="111"/>
                  </a:lnTo>
                  <a:lnTo>
                    <a:pt x="436" y="96"/>
                  </a:lnTo>
                  <a:lnTo>
                    <a:pt x="438" y="90"/>
                  </a:lnTo>
                  <a:lnTo>
                    <a:pt x="442" y="87"/>
                  </a:lnTo>
                  <a:lnTo>
                    <a:pt x="443" y="83"/>
                  </a:lnTo>
                  <a:lnTo>
                    <a:pt x="445" y="81"/>
                  </a:lnTo>
                  <a:lnTo>
                    <a:pt x="451" y="88"/>
                  </a:lnTo>
                  <a:lnTo>
                    <a:pt x="460" y="98"/>
                  </a:lnTo>
                  <a:lnTo>
                    <a:pt x="472" y="109"/>
                  </a:lnTo>
                  <a:lnTo>
                    <a:pt x="481" y="121"/>
                  </a:lnTo>
                  <a:lnTo>
                    <a:pt x="493" y="132"/>
                  </a:lnTo>
                  <a:lnTo>
                    <a:pt x="504" y="141"/>
                  </a:lnTo>
                  <a:lnTo>
                    <a:pt x="512" y="147"/>
                  </a:lnTo>
                  <a:lnTo>
                    <a:pt x="517" y="151"/>
                  </a:lnTo>
                  <a:lnTo>
                    <a:pt x="527" y="155"/>
                  </a:lnTo>
                  <a:lnTo>
                    <a:pt x="536" y="162"/>
                  </a:lnTo>
                  <a:lnTo>
                    <a:pt x="546" y="173"/>
                  </a:lnTo>
                  <a:lnTo>
                    <a:pt x="553" y="187"/>
                  </a:lnTo>
                  <a:lnTo>
                    <a:pt x="557" y="194"/>
                  </a:lnTo>
                  <a:lnTo>
                    <a:pt x="565" y="200"/>
                  </a:lnTo>
                  <a:lnTo>
                    <a:pt x="574" y="206"/>
                  </a:lnTo>
                  <a:lnTo>
                    <a:pt x="584" y="211"/>
                  </a:lnTo>
                  <a:lnTo>
                    <a:pt x="593" y="217"/>
                  </a:lnTo>
                  <a:lnTo>
                    <a:pt x="603" y="219"/>
                  </a:lnTo>
                  <a:lnTo>
                    <a:pt x="610" y="223"/>
                  </a:lnTo>
                  <a:lnTo>
                    <a:pt x="614" y="223"/>
                  </a:lnTo>
                  <a:lnTo>
                    <a:pt x="631" y="226"/>
                  </a:lnTo>
                  <a:lnTo>
                    <a:pt x="644" y="234"/>
                  </a:lnTo>
                  <a:lnTo>
                    <a:pt x="654" y="247"/>
                  </a:lnTo>
                  <a:lnTo>
                    <a:pt x="657" y="260"/>
                  </a:lnTo>
                  <a:lnTo>
                    <a:pt x="661" y="266"/>
                  </a:lnTo>
                  <a:lnTo>
                    <a:pt x="667" y="272"/>
                  </a:lnTo>
                  <a:lnTo>
                    <a:pt x="675" y="277"/>
                  </a:lnTo>
                  <a:lnTo>
                    <a:pt x="682" y="283"/>
                  </a:lnTo>
                  <a:lnTo>
                    <a:pt x="692" y="289"/>
                  </a:lnTo>
                  <a:lnTo>
                    <a:pt x="701" y="293"/>
                  </a:lnTo>
                  <a:lnTo>
                    <a:pt x="709" y="296"/>
                  </a:lnTo>
                  <a:lnTo>
                    <a:pt x="716" y="298"/>
                  </a:lnTo>
                  <a:lnTo>
                    <a:pt x="728" y="302"/>
                  </a:lnTo>
                  <a:lnTo>
                    <a:pt x="741" y="310"/>
                  </a:lnTo>
                  <a:lnTo>
                    <a:pt x="754" y="317"/>
                  </a:lnTo>
                  <a:lnTo>
                    <a:pt x="765" y="327"/>
                  </a:lnTo>
                  <a:lnTo>
                    <a:pt x="775" y="334"/>
                  </a:lnTo>
                  <a:lnTo>
                    <a:pt x="782" y="340"/>
                  </a:lnTo>
                  <a:lnTo>
                    <a:pt x="792" y="347"/>
                  </a:lnTo>
                  <a:lnTo>
                    <a:pt x="801" y="353"/>
                  </a:lnTo>
                  <a:lnTo>
                    <a:pt x="811" y="361"/>
                  </a:lnTo>
                  <a:lnTo>
                    <a:pt x="822" y="368"/>
                  </a:lnTo>
                  <a:lnTo>
                    <a:pt x="830" y="378"/>
                  </a:lnTo>
                  <a:lnTo>
                    <a:pt x="834" y="383"/>
                  </a:lnTo>
                  <a:lnTo>
                    <a:pt x="834" y="393"/>
                  </a:lnTo>
                  <a:lnTo>
                    <a:pt x="832" y="406"/>
                  </a:lnTo>
                  <a:lnTo>
                    <a:pt x="830" y="417"/>
                  </a:lnTo>
                  <a:lnTo>
                    <a:pt x="826" y="425"/>
                  </a:lnTo>
                  <a:lnTo>
                    <a:pt x="815" y="432"/>
                  </a:lnTo>
                  <a:lnTo>
                    <a:pt x="800" y="444"/>
                  </a:lnTo>
                  <a:lnTo>
                    <a:pt x="786" y="455"/>
                  </a:lnTo>
                  <a:lnTo>
                    <a:pt x="777" y="461"/>
                  </a:lnTo>
                  <a:lnTo>
                    <a:pt x="769" y="461"/>
                  </a:lnTo>
                  <a:lnTo>
                    <a:pt x="764" y="463"/>
                  </a:lnTo>
                  <a:lnTo>
                    <a:pt x="756" y="466"/>
                  </a:lnTo>
                  <a:lnTo>
                    <a:pt x="750" y="468"/>
                  </a:lnTo>
                  <a:lnTo>
                    <a:pt x="748" y="468"/>
                  </a:lnTo>
                  <a:lnTo>
                    <a:pt x="747" y="468"/>
                  </a:lnTo>
                  <a:lnTo>
                    <a:pt x="743" y="470"/>
                  </a:lnTo>
                  <a:lnTo>
                    <a:pt x="737" y="470"/>
                  </a:lnTo>
                  <a:lnTo>
                    <a:pt x="737" y="470"/>
                  </a:lnTo>
                  <a:close/>
                </a:path>
              </a:pathLst>
            </a:custGeom>
            <a:solidFill>
              <a:srgbClr val="7538D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2016" y="3402"/>
              <a:ext cx="343" cy="448"/>
            </a:xfrm>
            <a:custGeom>
              <a:avLst/>
              <a:gdLst/>
              <a:ahLst/>
              <a:cxnLst>
                <a:cxn ang="0">
                  <a:pos x="298" y="432"/>
                </a:cxn>
                <a:cxn ang="0">
                  <a:pos x="324" y="423"/>
                </a:cxn>
                <a:cxn ang="0">
                  <a:pos x="338" y="397"/>
                </a:cxn>
                <a:cxn ang="0">
                  <a:pos x="338" y="363"/>
                </a:cxn>
                <a:cxn ang="0">
                  <a:pos x="303" y="344"/>
                </a:cxn>
                <a:cxn ang="0">
                  <a:pos x="283" y="351"/>
                </a:cxn>
                <a:cxn ang="0">
                  <a:pos x="250" y="319"/>
                </a:cxn>
                <a:cxn ang="0">
                  <a:pos x="211" y="285"/>
                </a:cxn>
                <a:cxn ang="0">
                  <a:pos x="178" y="219"/>
                </a:cxn>
                <a:cxn ang="0">
                  <a:pos x="163" y="177"/>
                </a:cxn>
                <a:cxn ang="0">
                  <a:pos x="171" y="151"/>
                </a:cxn>
                <a:cxn ang="0">
                  <a:pos x="197" y="200"/>
                </a:cxn>
                <a:cxn ang="0">
                  <a:pos x="235" y="270"/>
                </a:cxn>
                <a:cxn ang="0">
                  <a:pos x="218" y="230"/>
                </a:cxn>
                <a:cxn ang="0">
                  <a:pos x="182" y="153"/>
                </a:cxn>
                <a:cxn ang="0">
                  <a:pos x="178" y="119"/>
                </a:cxn>
                <a:cxn ang="0">
                  <a:pos x="167" y="102"/>
                </a:cxn>
                <a:cxn ang="0">
                  <a:pos x="133" y="79"/>
                </a:cxn>
                <a:cxn ang="0">
                  <a:pos x="120" y="37"/>
                </a:cxn>
                <a:cxn ang="0">
                  <a:pos x="103" y="5"/>
                </a:cxn>
                <a:cxn ang="0">
                  <a:pos x="93" y="24"/>
                </a:cxn>
                <a:cxn ang="0">
                  <a:pos x="65" y="56"/>
                </a:cxn>
                <a:cxn ang="0">
                  <a:pos x="53" y="81"/>
                </a:cxn>
                <a:cxn ang="0">
                  <a:pos x="53" y="100"/>
                </a:cxn>
                <a:cxn ang="0">
                  <a:pos x="21" y="88"/>
                </a:cxn>
                <a:cxn ang="0">
                  <a:pos x="6" y="109"/>
                </a:cxn>
                <a:cxn ang="0">
                  <a:pos x="36" y="122"/>
                </a:cxn>
                <a:cxn ang="0">
                  <a:pos x="69" y="139"/>
                </a:cxn>
                <a:cxn ang="0">
                  <a:pos x="112" y="164"/>
                </a:cxn>
                <a:cxn ang="0">
                  <a:pos x="118" y="196"/>
                </a:cxn>
                <a:cxn ang="0">
                  <a:pos x="89" y="206"/>
                </a:cxn>
                <a:cxn ang="0">
                  <a:pos x="57" y="219"/>
                </a:cxn>
                <a:cxn ang="0">
                  <a:pos x="46" y="236"/>
                </a:cxn>
                <a:cxn ang="0">
                  <a:pos x="80" y="238"/>
                </a:cxn>
                <a:cxn ang="0">
                  <a:pos x="89" y="255"/>
                </a:cxn>
                <a:cxn ang="0">
                  <a:pos x="51" y="277"/>
                </a:cxn>
                <a:cxn ang="0">
                  <a:pos x="6" y="328"/>
                </a:cxn>
                <a:cxn ang="0">
                  <a:pos x="57" y="296"/>
                </a:cxn>
                <a:cxn ang="0">
                  <a:pos x="122" y="262"/>
                </a:cxn>
                <a:cxn ang="0">
                  <a:pos x="171" y="262"/>
                </a:cxn>
                <a:cxn ang="0">
                  <a:pos x="192" y="270"/>
                </a:cxn>
                <a:cxn ang="0">
                  <a:pos x="163" y="287"/>
                </a:cxn>
                <a:cxn ang="0">
                  <a:pos x="199" y="315"/>
                </a:cxn>
                <a:cxn ang="0">
                  <a:pos x="186" y="338"/>
                </a:cxn>
                <a:cxn ang="0">
                  <a:pos x="216" y="336"/>
                </a:cxn>
                <a:cxn ang="0">
                  <a:pos x="243" y="336"/>
                </a:cxn>
                <a:cxn ang="0">
                  <a:pos x="275" y="344"/>
                </a:cxn>
                <a:cxn ang="0">
                  <a:pos x="271" y="355"/>
                </a:cxn>
                <a:cxn ang="0">
                  <a:pos x="247" y="363"/>
                </a:cxn>
                <a:cxn ang="0">
                  <a:pos x="222" y="391"/>
                </a:cxn>
                <a:cxn ang="0">
                  <a:pos x="247" y="397"/>
                </a:cxn>
                <a:cxn ang="0">
                  <a:pos x="290" y="395"/>
                </a:cxn>
                <a:cxn ang="0">
                  <a:pos x="315" y="376"/>
                </a:cxn>
                <a:cxn ang="0">
                  <a:pos x="324" y="376"/>
                </a:cxn>
                <a:cxn ang="0">
                  <a:pos x="319" y="408"/>
                </a:cxn>
                <a:cxn ang="0">
                  <a:pos x="283" y="436"/>
                </a:cxn>
              </a:cxnLst>
              <a:rect l="0" t="0" r="r" b="b"/>
              <a:pathLst>
                <a:path w="343" h="448">
                  <a:moveTo>
                    <a:pt x="275" y="448"/>
                  </a:moveTo>
                  <a:lnTo>
                    <a:pt x="283" y="446"/>
                  </a:lnTo>
                  <a:lnTo>
                    <a:pt x="290" y="440"/>
                  </a:lnTo>
                  <a:lnTo>
                    <a:pt x="298" y="432"/>
                  </a:lnTo>
                  <a:lnTo>
                    <a:pt x="303" y="429"/>
                  </a:lnTo>
                  <a:lnTo>
                    <a:pt x="309" y="427"/>
                  </a:lnTo>
                  <a:lnTo>
                    <a:pt x="317" y="425"/>
                  </a:lnTo>
                  <a:lnTo>
                    <a:pt x="324" y="423"/>
                  </a:lnTo>
                  <a:lnTo>
                    <a:pt x="330" y="421"/>
                  </a:lnTo>
                  <a:lnTo>
                    <a:pt x="332" y="415"/>
                  </a:lnTo>
                  <a:lnTo>
                    <a:pt x="336" y="406"/>
                  </a:lnTo>
                  <a:lnTo>
                    <a:pt x="338" y="397"/>
                  </a:lnTo>
                  <a:lnTo>
                    <a:pt x="341" y="389"/>
                  </a:lnTo>
                  <a:lnTo>
                    <a:pt x="343" y="381"/>
                  </a:lnTo>
                  <a:lnTo>
                    <a:pt x="341" y="372"/>
                  </a:lnTo>
                  <a:lnTo>
                    <a:pt x="338" y="363"/>
                  </a:lnTo>
                  <a:lnTo>
                    <a:pt x="334" y="357"/>
                  </a:lnTo>
                  <a:lnTo>
                    <a:pt x="322" y="347"/>
                  </a:lnTo>
                  <a:lnTo>
                    <a:pt x="313" y="344"/>
                  </a:lnTo>
                  <a:lnTo>
                    <a:pt x="303" y="344"/>
                  </a:lnTo>
                  <a:lnTo>
                    <a:pt x="296" y="349"/>
                  </a:lnTo>
                  <a:lnTo>
                    <a:pt x="290" y="353"/>
                  </a:lnTo>
                  <a:lnTo>
                    <a:pt x="286" y="355"/>
                  </a:lnTo>
                  <a:lnTo>
                    <a:pt x="283" y="351"/>
                  </a:lnTo>
                  <a:lnTo>
                    <a:pt x="279" y="345"/>
                  </a:lnTo>
                  <a:lnTo>
                    <a:pt x="273" y="336"/>
                  </a:lnTo>
                  <a:lnTo>
                    <a:pt x="264" y="327"/>
                  </a:lnTo>
                  <a:lnTo>
                    <a:pt x="250" y="319"/>
                  </a:lnTo>
                  <a:lnTo>
                    <a:pt x="237" y="317"/>
                  </a:lnTo>
                  <a:lnTo>
                    <a:pt x="228" y="311"/>
                  </a:lnTo>
                  <a:lnTo>
                    <a:pt x="218" y="300"/>
                  </a:lnTo>
                  <a:lnTo>
                    <a:pt x="211" y="285"/>
                  </a:lnTo>
                  <a:lnTo>
                    <a:pt x="205" y="272"/>
                  </a:lnTo>
                  <a:lnTo>
                    <a:pt x="197" y="257"/>
                  </a:lnTo>
                  <a:lnTo>
                    <a:pt x="188" y="238"/>
                  </a:lnTo>
                  <a:lnTo>
                    <a:pt x="178" y="219"/>
                  </a:lnTo>
                  <a:lnTo>
                    <a:pt x="173" y="206"/>
                  </a:lnTo>
                  <a:lnTo>
                    <a:pt x="169" y="196"/>
                  </a:lnTo>
                  <a:lnTo>
                    <a:pt x="165" y="187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3" y="157"/>
                  </a:lnTo>
                  <a:lnTo>
                    <a:pt x="167" y="151"/>
                  </a:lnTo>
                  <a:lnTo>
                    <a:pt x="171" y="151"/>
                  </a:lnTo>
                  <a:lnTo>
                    <a:pt x="177" y="162"/>
                  </a:lnTo>
                  <a:lnTo>
                    <a:pt x="180" y="170"/>
                  </a:lnTo>
                  <a:lnTo>
                    <a:pt x="188" y="183"/>
                  </a:lnTo>
                  <a:lnTo>
                    <a:pt x="197" y="200"/>
                  </a:lnTo>
                  <a:lnTo>
                    <a:pt x="209" y="221"/>
                  </a:lnTo>
                  <a:lnTo>
                    <a:pt x="220" y="240"/>
                  </a:lnTo>
                  <a:lnTo>
                    <a:pt x="230" y="257"/>
                  </a:lnTo>
                  <a:lnTo>
                    <a:pt x="235" y="270"/>
                  </a:lnTo>
                  <a:lnTo>
                    <a:pt x="239" y="277"/>
                  </a:lnTo>
                  <a:lnTo>
                    <a:pt x="235" y="266"/>
                  </a:lnTo>
                  <a:lnTo>
                    <a:pt x="228" y="251"/>
                  </a:lnTo>
                  <a:lnTo>
                    <a:pt x="218" y="230"/>
                  </a:lnTo>
                  <a:lnTo>
                    <a:pt x="209" y="208"/>
                  </a:lnTo>
                  <a:lnTo>
                    <a:pt x="197" y="187"/>
                  </a:lnTo>
                  <a:lnTo>
                    <a:pt x="188" y="168"/>
                  </a:lnTo>
                  <a:lnTo>
                    <a:pt x="182" y="153"/>
                  </a:lnTo>
                  <a:lnTo>
                    <a:pt x="178" y="145"/>
                  </a:lnTo>
                  <a:lnTo>
                    <a:pt x="177" y="136"/>
                  </a:lnTo>
                  <a:lnTo>
                    <a:pt x="177" y="126"/>
                  </a:lnTo>
                  <a:lnTo>
                    <a:pt x="178" y="119"/>
                  </a:lnTo>
                  <a:lnTo>
                    <a:pt x="178" y="115"/>
                  </a:lnTo>
                  <a:lnTo>
                    <a:pt x="177" y="111"/>
                  </a:lnTo>
                  <a:lnTo>
                    <a:pt x="173" y="105"/>
                  </a:lnTo>
                  <a:lnTo>
                    <a:pt x="167" y="102"/>
                  </a:lnTo>
                  <a:lnTo>
                    <a:pt x="161" y="98"/>
                  </a:lnTo>
                  <a:lnTo>
                    <a:pt x="154" y="94"/>
                  </a:lnTo>
                  <a:lnTo>
                    <a:pt x="142" y="87"/>
                  </a:lnTo>
                  <a:lnTo>
                    <a:pt x="133" y="79"/>
                  </a:lnTo>
                  <a:lnTo>
                    <a:pt x="127" y="68"/>
                  </a:lnTo>
                  <a:lnTo>
                    <a:pt x="123" y="56"/>
                  </a:lnTo>
                  <a:lnTo>
                    <a:pt x="122" y="47"/>
                  </a:lnTo>
                  <a:lnTo>
                    <a:pt x="120" y="37"/>
                  </a:lnTo>
                  <a:lnTo>
                    <a:pt x="118" y="28"/>
                  </a:lnTo>
                  <a:lnTo>
                    <a:pt x="116" y="20"/>
                  </a:lnTo>
                  <a:lnTo>
                    <a:pt x="110" y="13"/>
                  </a:lnTo>
                  <a:lnTo>
                    <a:pt x="103" y="5"/>
                  </a:lnTo>
                  <a:lnTo>
                    <a:pt x="97" y="0"/>
                  </a:lnTo>
                  <a:lnTo>
                    <a:pt x="99" y="11"/>
                  </a:lnTo>
                  <a:lnTo>
                    <a:pt x="97" y="19"/>
                  </a:lnTo>
                  <a:lnTo>
                    <a:pt x="93" y="24"/>
                  </a:lnTo>
                  <a:lnTo>
                    <a:pt x="89" y="30"/>
                  </a:lnTo>
                  <a:lnTo>
                    <a:pt x="84" y="37"/>
                  </a:lnTo>
                  <a:lnTo>
                    <a:pt x="74" y="47"/>
                  </a:lnTo>
                  <a:lnTo>
                    <a:pt x="65" y="56"/>
                  </a:lnTo>
                  <a:lnTo>
                    <a:pt x="59" y="64"/>
                  </a:lnTo>
                  <a:lnTo>
                    <a:pt x="55" y="68"/>
                  </a:lnTo>
                  <a:lnTo>
                    <a:pt x="53" y="73"/>
                  </a:lnTo>
                  <a:lnTo>
                    <a:pt x="53" y="81"/>
                  </a:lnTo>
                  <a:lnTo>
                    <a:pt x="57" y="94"/>
                  </a:lnTo>
                  <a:lnTo>
                    <a:pt x="57" y="98"/>
                  </a:lnTo>
                  <a:lnTo>
                    <a:pt x="55" y="100"/>
                  </a:lnTo>
                  <a:lnTo>
                    <a:pt x="53" y="100"/>
                  </a:lnTo>
                  <a:lnTo>
                    <a:pt x="48" y="98"/>
                  </a:lnTo>
                  <a:lnTo>
                    <a:pt x="40" y="94"/>
                  </a:lnTo>
                  <a:lnTo>
                    <a:pt x="31" y="90"/>
                  </a:lnTo>
                  <a:lnTo>
                    <a:pt x="21" y="88"/>
                  </a:lnTo>
                  <a:lnTo>
                    <a:pt x="15" y="90"/>
                  </a:lnTo>
                  <a:lnTo>
                    <a:pt x="12" y="94"/>
                  </a:lnTo>
                  <a:lnTo>
                    <a:pt x="8" y="102"/>
                  </a:lnTo>
                  <a:lnTo>
                    <a:pt x="6" y="109"/>
                  </a:lnTo>
                  <a:lnTo>
                    <a:pt x="0" y="115"/>
                  </a:lnTo>
                  <a:lnTo>
                    <a:pt x="14" y="113"/>
                  </a:lnTo>
                  <a:lnTo>
                    <a:pt x="27" y="117"/>
                  </a:lnTo>
                  <a:lnTo>
                    <a:pt x="36" y="122"/>
                  </a:lnTo>
                  <a:lnTo>
                    <a:pt x="46" y="130"/>
                  </a:lnTo>
                  <a:lnTo>
                    <a:pt x="53" y="138"/>
                  </a:lnTo>
                  <a:lnTo>
                    <a:pt x="61" y="139"/>
                  </a:lnTo>
                  <a:lnTo>
                    <a:pt x="69" y="139"/>
                  </a:lnTo>
                  <a:lnTo>
                    <a:pt x="74" y="139"/>
                  </a:lnTo>
                  <a:lnTo>
                    <a:pt x="86" y="143"/>
                  </a:lnTo>
                  <a:lnTo>
                    <a:pt x="99" y="151"/>
                  </a:lnTo>
                  <a:lnTo>
                    <a:pt x="112" y="164"/>
                  </a:lnTo>
                  <a:lnTo>
                    <a:pt x="116" y="175"/>
                  </a:lnTo>
                  <a:lnTo>
                    <a:pt x="118" y="183"/>
                  </a:lnTo>
                  <a:lnTo>
                    <a:pt x="120" y="191"/>
                  </a:lnTo>
                  <a:lnTo>
                    <a:pt x="118" y="196"/>
                  </a:lnTo>
                  <a:lnTo>
                    <a:pt x="110" y="200"/>
                  </a:lnTo>
                  <a:lnTo>
                    <a:pt x="105" y="202"/>
                  </a:lnTo>
                  <a:lnTo>
                    <a:pt x="97" y="204"/>
                  </a:lnTo>
                  <a:lnTo>
                    <a:pt x="89" y="206"/>
                  </a:lnTo>
                  <a:lnTo>
                    <a:pt x="80" y="209"/>
                  </a:lnTo>
                  <a:lnTo>
                    <a:pt x="72" y="211"/>
                  </a:lnTo>
                  <a:lnTo>
                    <a:pt x="63" y="215"/>
                  </a:lnTo>
                  <a:lnTo>
                    <a:pt x="57" y="219"/>
                  </a:lnTo>
                  <a:lnTo>
                    <a:pt x="51" y="221"/>
                  </a:lnTo>
                  <a:lnTo>
                    <a:pt x="46" y="226"/>
                  </a:lnTo>
                  <a:lnTo>
                    <a:pt x="44" y="232"/>
                  </a:lnTo>
                  <a:lnTo>
                    <a:pt x="46" y="236"/>
                  </a:lnTo>
                  <a:lnTo>
                    <a:pt x="51" y="238"/>
                  </a:lnTo>
                  <a:lnTo>
                    <a:pt x="61" y="238"/>
                  </a:lnTo>
                  <a:lnTo>
                    <a:pt x="70" y="238"/>
                  </a:lnTo>
                  <a:lnTo>
                    <a:pt x="80" y="238"/>
                  </a:lnTo>
                  <a:lnTo>
                    <a:pt x="86" y="240"/>
                  </a:lnTo>
                  <a:lnTo>
                    <a:pt x="89" y="243"/>
                  </a:lnTo>
                  <a:lnTo>
                    <a:pt x="91" y="249"/>
                  </a:lnTo>
                  <a:lnTo>
                    <a:pt x="89" y="255"/>
                  </a:lnTo>
                  <a:lnTo>
                    <a:pt x="82" y="260"/>
                  </a:lnTo>
                  <a:lnTo>
                    <a:pt x="74" y="264"/>
                  </a:lnTo>
                  <a:lnTo>
                    <a:pt x="63" y="270"/>
                  </a:lnTo>
                  <a:lnTo>
                    <a:pt x="51" y="277"/>
                  </a:lnTo>
                  <a:lnTo>
                    <a:pt x="38" y="287"/>
                  </a:lnTo>
                  <a:lnTo>
                    <a:pt x="25" y="300"/>
                  </a:lnTo>
                  <a:lnTo>
                    <a:pt x="15" y="313"/>
                  </a:lnTo>
                  <a:lnTo>
                    <a:pt x="6" y="328"/>
                  </a:lnTo>
                  <a:lnTo>
                    <a:pt x="0" y="345"/>
                  </a:lnTo>
                  <a:lnTo>
                    <a:pt x="17" y="327"/>
                  </a:lnTo>
                  <a:lnTo>
                    <a:pt x="38" y="310"/>
                  </a:lnTo>
                  <a:lnTo>
                    <a:pt x="57" y="296"/>
                  </a:lnTo>
                  <a:lnTo>
                    <a:pt x="76" y="283"/>
                  </a:lnTo>
                  <a:lnTo>
                    <a:pt x="95" y="274"/>
                  </a:lnTo>
                  <a:lnTo>
                    <a:pt x="110" y="266"/>
                  </a:lnTo>
                  <a:lnTo>
                    <a:pt x="122" y="262"/>
                  </a:lnTo>
                  <a:lnTo>
                    <a:pt x="131" y="260"/>
                  </a:lnTo>
                  <a:lnTo>
                    <a:pt x="146" y="262"/>
                  </a:lnTo>
                  <a:lnTo>
                    <a:pt x="161" y="262"/>
                  </a:lnTo>
                  <a:lnTo>
                    <a:pt x="171" y="262"/>
                  </a:lnTo>
                  <a:lnTo>
                    <a:pt x="178" y="260"/>
                  </a:lnTo>
                  <a:lnTo>
                    <a:pt x="188" y="262"/>
                  </a:lnTo>
                  <a:lnTo>
                    <a:pt x="192" y="266"/>
                  </a:lnTo>
                  <a:lnTo>
                    <a:pt x="192" y="270"/>
                  </a:lnTo>
                  <a:lnTo>
                    <a:pt x="186" y="272"/>
                  </a:lnTo>
                  <a:lnTo>
                    <a:pt x="177" y="276"/>
                  </a:lnTo>
                  <a:lnTo>
                    <a:pt x="167" y="281"/>
                  </a:lnTo>
                  <a:lnTo>
                    <a:pt x="163" y="287"/>
                  </a:lnTo>
                  <a:lnTo>
                    <a:pt x="165" y="293"/>
                  </a:lnTo>
                  <a:lnTo>
                    <a:pt x="177" y="300"/>
                  </a:lnTo>
                  <a:lnTo>
                    <a:pt x="190" y="308"/>
                  </a:lnTo>
                  <a:lnTo>
                    <a:pt x="199" y="315"/>
                  </a:lnTo>
                  <a:lnTo>
                    <a:pt x="199" y="323"/>
                  </a:lnTo>
                  <a:lnTo>
                    <a:pt x="194" y="328"/>
                  </a:lnTo>
                  <a:lnTo>
                    <a:pt x="190" y="334"/>
                  </a:lnTo>
                  <a:lnTo>
                    <a:pt x="186" y="338"/>
                  </a:lnTo>
                  <a:lnTo>
                    <a:pt x="184" y="344"/>
                  </a:lnTo>
                  <a:lnTo>
                    <a:pt x="199" y="336"/>
                  </a:lnTo>
                  <a:lnTo>
                    <a:pt x="209" y="334"/>
                  </a:lnTo>
                  <a:lnTo>
                    <a:pt x="216" y="336"/>
                  </a:lnTo>
                  <a:lnTo>
                    <a:pt x="224" y="338"/>
                  </a:lnTo>
                  <a:lnTo>
                    <a:pt x="230" y="338"/>
                  </a:lnTo>
                  <a:lnTo>
                    <a:pt x="237" y="336"/>
                  </a:lnTo>
                  <a:lnTo>
                    <a:pt x="243" y="336"/>
                  </a:lnTo>
                  <a:lnTo>
                    <a:pt x="250" y="336"/>
                  </a:lnTo>
                  <a:lnTo>
                    <a:pt x="260" y="338"/>
                  </a:lnTo>
                  <a:lnTo>
                    <a:pt x="267" y="340"/>
                  </a:lnTo>
                  <a:lnTo>
                    <a:pt x="275" y="344"/>
                  </a:lnTo>
                  <a:lnTo>
                    <a:pt x="277" y="347"/>
                  </a:lnTo>
                  <a:lnTo>
                    <a:pt x="277" y="351"/>
                  </a:lnTo>
                  <a:lnTo>
                    <a:pt x="275" y="353"/>
                  </a:lnTo>
                  <a:lnTo>
                    <a:pt x="271" y="355"/>
                  </a:lnTo>
                  <a:lnTo>
                    <a:pt x="266" y="355"/>
                  </a:lnTo>
                  <a:lnTo>
                    <a:pt x="258" y="357"/>
                  </a:lnTo>
                  <a:lnTo>
                    <a:pt x="252" y="359"/>
                  </a:lnTo>
                  <a:lnTo>
                    <a:pt x="247" y="363"/>
                  </a:lnTo>
                  <a:lnTo>
                    <a:pt x="243" y="368"/>
                  </a:lnTo>
                  <a:lnTo>
                    <a:pt x="237" y="376"/>
                  </a:lnTo>
                  <a:lnTo>
                    <a:pt x="230" y="383"/>
                  </a:lnTo>
                  <a:lnTo>
                    <a:pt x="222" y="391"/>
                  </a:lnTo>
                  <a:lnTo>
                    <a:pt x="216" y="397"/>
                  </a:lnTo>
                  <a:lnTo>
                    <a:pt x="224" y="397"/>
                  </a:lnTo>
                  <a:lnTo>
                    <a:pt x="235" y="397"/>
                  </a:lnTo>
                  <a:lnTo>
                    <a:pt x="247" y="397"/>
                  </a:lnTo>
                  <a:lnTo>
                    <a:pt x="260" y="398"/>
                  </a:lnTo>
                  <a:lnTo>
                    <a:pt x="271" y="398"/>
                  </a:lnTo>
                  <a:lnTo>
                    <a:pt x="281" y="397"/>
                  </a:lnTo>
                  <a:lnTo>
                    <a:pt x="290" y="395"/>
                  </a:lnTo>
                  <a:lnTo>
                    <a:pt x="296" y="391"/>
                  </a:lnTo>
                  <a:lnTo>
                    <a:pt x="305" y="383"/>
                  </a:lnTo>
                  <a:lnTo>
                    <a:pt x="311" y="380"/>
                  </a:lnTo>
                  <a:lnTo>
                    <a:pt x="315" y="376"/>
                  </a:lnTo>
                  <a:lnTo>
                    <a:pt x="319" y="374"/>
                  </a:lnTo>
                  <a:lnTo>
                    <a:pt x="320" y="372"/>
                  </a:lnTo>
                  <a:lnTo>
                    <a:pt x="324" y="374"/>
                  </a:lnTo>
                  <a:lnTo>
                    <a:pt x="324" y="376"/>
                  </a:lnTo>
                  <a:lnTo>
                    <a:pt x="324" y="380"/>
                  </a:lnTo>
                  <a:lnTo>
                    <a:pt x="322" y="387"/>
                  </a:lnTo>
                  <a:lnTo>
                    <a:pt x="322" y="397"/>
                  </a:lnTo>
                  <a:lnTo>
                    <a:pt x="319" y="408"/>
                  </a:lnTo>
                  <a:lnTo>
                    <a:pt x="313" y="415"/>
                  </a:lnTo>
                  <a:lnTo>
                    <a:pt x="303" y="421"/>
                  </a:lnTo>
                  <a:lnTo>
                    <a:pt x="292" y="427"/>
                  </a:lnTo>
                  <a:lnTo>
                    <a:pt x="283" y="436"/>
                  </a:lnTo>
                  <a:lnTo>
                    <a:pt x="275" y="448"/>
                  </a:lnTo>
                  <a:close/>
                </a:path>
              </a:pathLst>
            </a:custGeom>
            <a:solidFill>
              <a:srgbClr val="4700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2310" y="3453"/>
              <a:ext cx="356" cy="253"/>
            </a:xfrm>
            <a:custGeom>
              <a:avLst/>
              <a:gdLst/>
              <a:ahLst/>
              <a:cxnLst>
                <a:cxn ang="0">
                  <a:pos x="214" y="242"/>
                </a:cxn>
                <a:cxn ang="0">
                  <a:pos x="186" y="245"/>
                </a:cxn>
                <a:cxn ang="0">
                  <a:pos x="174" y="236"/>
                </a:cxn>
                <a:cxn ang="0">
                  <a:pos x="161" y="238"/>
                </a:cxn>
                <a:cxn ang="0">
                  <a:pos x="144" y="236"/>
                </a:cxn>
                <a:cxn ang="0">
                  <a:pos x="131" y="242"/>
                </a:cxn>
                <a:cxn ang="0">
                  <a:pos x="108" y="253"/>
                </a:cxn>
                <a:cxn ang="0">
                  <a:pos x="89" y="209"/>
                </a:cxn>
                <a:cxn ang="0">
                  <a:pos x="61" y="151"/>
                </a:cxn>
                <a:cxn ang="0">
                  <a:pos x="45" y="119"/>
                </a:cxn>
                <a:cxn ang="0">
                  <a:pos x="42" y="100"/>
                </a:cxn>
                <a:cxn ang="0">
                  <a:pos x="21" y="75"/>
                </a:cxn>
                <a:cxn ang="0">
                  <a:pos x="8" y="37"/>
                </a:cxn>
                <a:cxn ang="0">
                  <a:pos x="0" y="0"/>
                </a:cxn>
                <a:cxn ang="0">
                  <a:pos x="42" y="62"/>
                </a:cxn>
                <a:cxn ang="0">
                  <a:pos x="57" y="83"/>
                </a:cxn>
                <a:cxn ang="0">
                  <a:pos x="70" y="88"/>
                </a:cxn>
                <a:cxn ang="0">
                  <a:pos x="68" y="70"/>
                </a:cxn>
                <a:cxn ang="0">
                  <a:pos x="51" y="47"/>
                </a:cxn>
                <a:cxn ang="0">
                  <a:pos x="38" y="20"/>
                </a:cxn>
                <a:cxn ang="0">
                  <a:pos x="47" y="20"/>
                </a:cxn>
                <a:cxn ang="0">
                  <a:pos x="74" y="43"/>
                </a:cxn>
                <a:cxn ang="0">
                  <a:pos x="85" y="62"/>
                </a:cxn>
                <a:cxn ang="0">
                  <a:pos x="106" y="73"/>
                </a:cxn>
                <a:cxn ang="0">
                  <a:pos x="125" y="100"/>
                </a:cxn>
                <a:cxn ang="0">
                  <a:pos x="144" y="102"/>
                </a:cxn>
                <a:cxn ang="0">
                  <a:pos x="182" y="113"/>
                </a:cxn>
                <a:cxn ang="0">
                  <a:pos x="191" y="128"/>
                </a:cxn>
                <a:cxn ang="0">
                  <a:pos x="206" y="130"/>
                </a:cxn>
                <a:cxn ang="0">
                  <a:pos x="216" y="134"/>
                </a:cxn>
                <a:cxn ang="0">
                  <a:pos x="195" y="168"/>
                </a:cxn>
                <a:cxn ang="0">
                  <a:pos x="195" y="185"/>
                </a:cxn>
                <a:cxn ang="0">
                  <a:pos x="212" y="177"/>
                </a:cxn>
                <a:cxn ang="0">
                  <a:pos x="246" y="174"/>
                </a:cxn>
                <a:cxn ang="0">
                  <a:pos x="286" y="174"/>
                </a:cxn>
                <a:cxn ang="0">
                  <a:pos x="284" y="192"/>
                </a:cxn>
                <a:cxn ang="0">
                  <a:pos x="273" y="206"/>
                </a:cxn>
                <a:cxn ang="0">
                  <a:pos x="301" y="196"/>
                </a:cxn>
                <a:cxn ang="0">
                  <a:pos x="318" y="192"/>
                </a:cxn>
                <a:cxn ang="0">
                  <a:pos x="331" y="196"/>
                </a:cxn>
                <a:cxn ang="0">
                  <a:pos x="330" y="202"/>
                </a:cxn>
                <a:cxn ang="0">
                  <a:pos x="299" y="208"/>
                </a:cxn>
                <a:cxn ang="0">
                  <a:pos x="286" y="219"/>
                </a:cxn>
                <a:cxn ang="0">
                  <a:pos x="299" y="219"/>
                </a:cxn>
                <a:cxn ang="0">
                  <a:pos x="328" y="217"/>
                </a:cxn>
                <a:cxn ang="0">
                  <a:pos x="356" y="217"/>
                </a:cxn>
                <a:cxn ang="0">
                  <a:pos x="320" y="223"/>
                </a:cxn>
                <a:cxn ang="0">
                  <a:pos x="275" y="230"/>
                </a:cxn>
                <a:cxn ang="0">
                  <a:pos x="250" y="236"/>
                </a:cxn>
                <a:cxn ang="0">
                  <a:pos x="235" y="242"/>
                </a:cxn>
              </a:cxnLst>
              <a:rect l="0" t="0" r="r" b="b"/>
              <a:pathLst>
                <a:path w="356" h="253">
                  <a:moveTo>
                    <a:pt x="235" y="242"/>
                  </a:moveTo>
                  <a:lnTo>
                    <a:pt x="225" y="242"/>
                  </a:lnTo>
                  <a:lnTo>
                    <a:pt x="214" y="242"/>
                  </a:lnTo>
                  <a:lnTo>
                    <a:pt x="203" y="243"/>
                  </a:lnTo>
                  <a:lnTo>
                    <a:pt x="189" y="245"/>
                  </a:lnTo>
                  <a:lnTo>
                    <a:pt x="186" y="245"/>
                  </a:lnTo>
                  <a:lnTo>
                    <a:pt x="182" y="242"/>
                  </a:lnTo>
                  <a:lnTo>
                    <a:pt x="180" y="238"/>
                  </a:lnTo>
                  <a:lnTo>
                    <a:pt x="174" y="236"/>
                  </a:lnTo>
                  <a:lnTo>
                    <a:pt x="169" y="236"/>
                  </a:lnTo>
                  <a:lnTo>
                    <a:pt x="165" y="238"/>
                  </a:lnTo>
                  <a:lnTo>
                    <a:pt x="161" y="238"/>
                  </a:lnTo>
                  <a:lnTo>
                    <a:pt x="153" y="236"/>
                  </a:lnTo>
                  <a:lnTo>
                    <a:pt x="148" y="236"/>
                  </a:lnTo>
                  <a:lnTo>
                    <a:pt x="144" y="236"/>
                  </a:lnTo>
                  <a:lnTo>
                    <a:pt x="138" y="238"/>
                  </a:lnTo>
                  <a:lnTo>
                    <a:pt x="133" y="240"/>
                  </a:lnTo>
                  <a:lnTo>
                    <a:pt x="131" y="242"/>
                  </a:lnTo>
                  <a:lnTo>
                    <a:pt x="125" y="243"/>
                  </a:lnTo>
                  <a:lnTo>
                    <a:pt x="117" y="249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98" y="232"/>
                  </a:lnTo>
                  <a:lnTo>
                    <a:pt x="89" y="209"/>
                  </a:lnTo>
                  <a:lnTo>
                    <a:pt x="80" y="189"/>
                  </a:lnTo>
                  <a:lnTo>
                    <a:pt x="68" y="168"/>
                  </a:lnTo>
                  <a:lnTo>
                    <a:pt x="61" y="151"/>
                  </a:lnTo>
                  <a:lnTo>
                    <a:pt x="53" y="136"/>
                  </a:lnTo>
                  <a:lnTo>
                    <a:pt x="47" y="124"/>
                  </a:lnTo>
                  <a:lnTo>
                    <a:pt x="45" y="119"/>
                  </a:lnTo>
                  <a:lnTo>
                    <a:pt x="45" y="111"/>
                  </a:lnTo>
                  <a:lnTo>
                    <a:pt x="45" y="106"/>
                  </a:lnTo>
                  <a:lnTo>
                    <a:pt x="42" y="100"/>
                  </a:lnTo>
                  <a:lnTo>
                    <a:pt x="38" y="94"/>
                  </a:lnTo>
                  <a:lnTo>
                    <a:pt x="30" y="87"/>
                  </a:lnTo>
                  <a:lnTo>
                    <a:pt x="21" y="75"/>
                  </a:lnTo>
                  <a:lnTo>
                    <a:pt x="13" y="62"/>
                  </a:lnTo>
                  <a:lnTo>
                    <a:pt x="9" y="51"/>
                  </a:lnTo>
                  <a:lnTo>
                    <a:pt x="8" y="37"/>
                  </a:lnTo>
                  <a:lnTo>
                    <a:pt x="6" y="22"/>
                  </a:lnTo>
                  <a:lnTo>
                    <a:pt x="2" y="9"/>
                  </a:lnTo>
                  <a:lnTo>
                    <a:pt x="0" y="0"/>
                  </a:lnTo>
                  <a:lnTo>
                    <a:pt x="19" y="22"/>
                  </a:lnTo>
                  <a:lnTo>
                    <a:pt x="32" y="45"/>
                  </a:lnTo>
                  <a:lnTo>
                    <a:pt x="42" y="62"/>
                  </a:lnTo>
                  <a:lnTo>
                    <a:pt x="47" y="70"/>
                  </a:lnTo>
                  <a:lnTo>
                    <a:pt x="51" y="75"/>
                  </a:lnTo>
                  <a:lnTo>
                    <a:pt x="57" y="83"/>
                  </a:lnTo>
                  <a:lnTo>
                    <a:pt x="61" y="90"/>
                  </a:lnTo>
                  <a:lnTo>
                    <a:pt x="66" y="92"/>
                  </a:lnTo>
                  <a:lnTo>
                    <a:pt x="70" y="88"/>
                  </a:lnTo>
                  <a:lnTo>
                    <a:pt x="70" y="83"/>
                  </a:lnTo>
                  <a:lnTo>
                    <a:pt x="70" y="77"/>
                  </a:lnTo>
                  <a:lnTo>
                    <a:pt x="68" y="70"/>
                  </a:lnTo>
                  <a:lnTo>
                    <a:pt x="62" y="62"/>
                  </a:lnTo>
                  <a:lnTo>
                    <a:pt x="57" y="54"/>
                  </a:lnTo>
                  <a:lnTo>
                    <a:pt x="51" y="47"/>
                  </a:lnTo>
                  <a:lnTo>
                    <a:pt x="47" y="39"/>
                  </a:lnTo>
                  <a:lnTo>
                    <a:pt x="44" y="30"/>
                  </a:lnTo>
                  <a:lnTo>
                    <a:pt x="38" y="20"/>
                  </a:lnTo>
                  <a:lnTo>
                    <a:pt x="34" y="15"/>
                  </a:lnTo>
                  <a:lnTo>
                    <a:pt x="32" y="13"/>
                  </a:lnTo>
                  <a:lnTo>
                    <a:pt x="47" y="20"/>
                  </a:lnTo>
                  <a:lnTo>
                    <a:pt x="61" y="28"/>
                  </a:lnTo>
                  <a:lnTo>
                    <a:pt x="70" y="36"/>
                  </a:lnTo>
                  <a:lnTo>
                    <a:pt x="74" y="43"/>
                  </a:lnTo>
                  <a:lnTo>
                    <a:pt x="76" y="51"/>
                  </a:lnTo>
                  <a:lnTo>
                    <a:pt x="80" y="56"/>
                  </a:lnTo>
                  <a:lnTo>
                    <a:pt x="85" y="62"/>
                  </a:lnTo>
                  <a:lnTo>
                    <a:pt x="91" y="64"/>
                  </a:lnTo>
                  <a:lnTo>
                    <a:pt x="98" y="68"/>
                  </a:lnTo>
                  <a:lnTo>
                    <a:pt x="106" y="73"/>
                  </a:lnTo>
                  <a:lnTo>
                    <a:pt x="114" y="83"/>
                  </a:lnTo>
                  <a:lnTo>
                    <a:pt x="121" y="94"/>
                  </a:lnTo>
                  <a:lnTo>
                    <a:pt x="125" y="100"/>
                  </a:lnTo>
                  <a:lnTo>
                    <a:pt x="131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9" y="104"/>
                  </a:lnTo>
                  <a:lnTo>
                    <a:pt x="172" y="107"/>
                  </a:lnTo>
                  <a:lnTo>
                    <a:pt x="182" y="113"/>
                  </a:lnTo>
                  <a:lnTo>
                    <a:pt x="186" y="121"/>
                  </a:lnTo>
                  <a:lnTo>
                    <a:pt x="187" y="126"/>
                  </a:lnTo>
                  <a:lnTo>
                    <a:pt x="191" y="128"/>
                  </a:lnTo>
                  <a:lnTo>
                    <a:pt x="195" y="130"/>
                  </a:lnTo>
                  <a:lnTo>
                    <a:pt x="201" y="130"/>
                  </a:lnTo>
                  <a:lnTo>
                    <a:pt x="206" y="130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6" y="134"/>
                  </a:lnTo>
                  <a:lnTo>
                    <a:pt x="208" y="143"/>
                  </a:lnTo>
                  <a:lnTo>
                    <a:pt x="201" y="157"/>
                  </a:lnTo>
                  <a:lnTo>
                    <a:pt x="195" y="168"/>
                  </a:lnTo>
                  <a:lnTo>
                    <a:pt x="191" y="177"/>
                  </a:lnTo>
                  <a:lnTo>
                    <a:pt x="191" y="183"/>
                  </a:lnTo>
                  <a:lnTo>
                    <a:pt x="195" y="185"/>
                  </a:lnTo>
                  <a:lnTo>
                    <a:pt x="199" y="183"/>
                  </a:lnTo>
                  <a:lnTo>
                    <a:pt x="206" y="179"/>
                  </a:lnTo>
                  <a:lnTo>
                    <a:pt x="212" y="177"/>
                  </a:lnTo>
                  <a:lnTo>
                    <a:pt x="222" y="175"/>
                  </a:lnTo>
                  <a:lnTo>
                    <a:pt x="233" y="174"/>
                  </a:lnTo>
                  <a:lnTo>
                    <a:pt x="246" y="174"/>
                  </a:lnTo>
                  <a:lnTo>
                    <a:pt x="259" y="174"/>
                  </a:lnTo>
                  <a:lnTo>
                    <a:pt x="273" y="174"/>
                  </a:lnTo>
                  <a:lnTo>
                    <a:pt x="286" y="174"/>
                  </a:lnTo>
                  <a:lnTo>
                    <a:pt x="297" y="175"/>
                  </a:lnTo>
                  <a:lnTo>
                    <a:pt x="290" y="183"/>
                  </a:lnTo>
                  <a:lnTo>
                    <a:pt x="284" y="192"/>
                  </a:lnTo>
                  <a:lnTo>
                    <a:pt x="275" y="204"/>
                  </a:lnTo>
                  <a:lnTo>
                    <a:pt x="261" y="209"/>
                  </a:lnTo>
                  <a:lnTo>
                    <a:pt x="273" y="206"/>
                  </a:lnTo>
                  <a:lnTo>
                    <a:pt x="282" y="202"/>
                  </a:lnTo>
                  <a:lnTo>
                    <a:pt x="292" y="200"/>
                  </a:lnTo>
                  <a:lnTo>
                    <a:pt x="301" y="196"/>
                  </a:lnTo>
                  <a:lnTo>
                    <a:pt x="307" y="194"/>
                  </a:lnTo>
                  <a:lnTo>
                    <a:pt x="314" y="194"/>
                  </a:lnTo>
                  <a:lnTo>
                    <a:pt x="318" y="192"/>
                  </a:lnTo>
                  <a:lnTo>
                    <a:pt x="322" y="192"/>
                  </a:lnTo>
                  <a:lnTo>
                    <a:pt x="326" y="192"/>
                  </a:lnTo>
                  <a:lnTo>
                    <a:pt x="331" y="196"/>
                  </a:lnTo>
                  <a:lnTo>
                    <a:pt x="335" y="198"/>
                  </a:lnTo>
                  <a:lnTo>
                    <a:pt x="337" y="200"/>
                  </a:lnTo>
                  <a:lnTo>
                    <a:pt x="330" y="202"/>
                  </a:lnTo>
                  <a:lnTo>
                    <a:pt x="322" y="202"/>
                  </a:lnTo>
                  <a:lnTo>
                    <a:pt x="313" y="204"/>
                  </a:lnTo>
                  <a:lnTo>
                    <a:pt x="299" y="208"/>
                  </a:lnTo>
                  <a:lnTo>
                    <a:pt x="295" y="211"/>
                  </a:lnTo>
                  <a:lnTo>
                    <a:pt x="290" y="215"/>
                  </a:lnTo>
                  <a:lnTo>
                    <a:pt x="286" y="219"/>
                  </a:lnTo>
                  <a:lnTo>
                    <a:pt x="282" y="223"/>
                  </a:lnTo>
                  <a:lnTo>
                    <a:pt x="290" y="221"/>
                  </a:lnTo>
                  <a:lnTo>
                    <a:pt x="299" y="219"/>
                  </a:lnTo>
                  <a:lnTo>
                    <a:pt x="309" y="219"/>
                  </a:lnTo>
                  <a:lnTo>
                    <a:pt x="318" y="217"/>
                  </a:lnTo>
                  <a:lnTo>
                    <a:pt x="328" y="217"/>
                  </a:lnTo>
                  <a:lnTo>
                    <a:pt x="337" y="215"/>
                  </a:lnTo>
                  <a:lnTo>
                    <a:pt x="347" y="215"/>
                  </a:lnTo>
                  <a:lnTo>
                    <a:pt x="356" y="217"/>
                  </a:lnTo>
                  <a:lnTo>
                    <a:pt x="348" y="219"/>
                  </a:lnTo>
                  <a:lnTo>
                    <a:pt x="335" y="221"/>
                  </a:lnTo>
                  <a:lnTo>
                    <a:pt x="320" y="223"/>
                  </a:lnTo>
                  <a:lnTo>
                    <a:pt x="305" y="226"/>
                  </a:lnTo>
                  <a:lnTo>
                    <a:pt x="288" y="228"/>
                  </a:lnTo>
                  <a:lnTo>
                    <a:pt x="275" y="230"/>
                  </a:lnTo>
                  <a:lnTo>
                    <a:pt x="263" y="232"/>
                  </a:lnTo>
                  <a:lnTo>
                    <a:pt x="256" y="234"/>
                  </a:lnTo>
                  <a:lnTo>
                    <a:pt x="250" y="236"/>
                  </a:lnTo>
                  <a:lnTo>
                    <a:pt x="248" y="238"/>
                  </a:lnTo>
                  <a:lnTo>
                    <a:pt x="242" y="240"/>
                  </a:lnTo>
                  <a:lnTo>
                    <a:pt x="235" y="242"/>
                  </a:lnTo>
                  <a:close/>
                </a:path>
              </a:pathLst>
            </a:custGeom>
            <a:solidFill>
              <a:srgbClr val="4700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19" name="Freeform 112"/>
            <p:cNvSpPr>
              <a:spLocks/>
            </p:cNvSpPr>
            <p:nvPr/>
          </p:nvSpPr>
          <p:spPr bwMode="auto">
            <a:xfrm>
              <a:off x="1899" y="3768"/>
              <a:ext cx="367" cy="293"/>
            </a:xfrm>
            <a:custGeom>
              <a:avLst/>
              <a:gdLst/>
              <a:ahLst/>
              <a:cxnLst>
                <a:cxn ang="0">
                  <a:pos x="365" y="208"/>
                </a:cxn>
                <a:cxn ang="0">
                  <a:pos x="367" y="278"/>
                </a:cxn>
                <a:cxn ang="0">
                  <a:pos x="364" y="293"/>
                </a:cxn>
                <a:cxn ang="0">
                  <a:pos x="333" y="293"/>
                </a:cxn>
                <a:cxn ang="0">
                  <a:pos x="282" y="293"/>
                </a:cxn>
                <a:cxn ang="0">
                  <a:pos x="218" y="293"/>
                </a:cxn>
                <a:cxn ang="0">
                  <a:pos x="150" y="293"/>
                </a:cxn>
                <a:cxn ang="0">
                  <a:pos x="85" y="293"/>
                </a:cxn>
                <a:cxn ang="0">
                  <a:pos x="34" y="293"/>
                </a:cxn>
                <a:cxn ang="0">
                  <a:pos x="4" y="293"/>
                </a:cxn>
                <a:cxn ang="0">
                  <a:pos x="11" y="284"/>
                </a:cxn>
                <a:cxn ang="0">
                  <a:pos x="25" y="257"/>
                </a:cxn>
                <a:cxn ang="0">
                  <a:pos x="26" y="235"/>
                </a:cxn>
                <a:cxn ang="0">
                  <a:pos x="32" y="212"/>
                </a:cxn>
                <a:cxn ang="0">
                  <a:pos x="42" y="189"/>
                </a:cxn>
                <a:cxn ang="0">
                  <a:pos x="36" y="168"/>
                </a:cxn>
                <a:cxn ang="0">
                  <a:pos x="28" y="155"/>
                </a:cxn>
                <a:cxn ang="0">
                  <a:pos x="32" y="144"/>
                </a:cxn>
                <a:cxn ang="0">
                  <a:pos x="47" y="136"/>
                </a:cxn>
                <a:cxn ang="0">
                  <a:pos x="66" y="136"/>
                </a:cxn>
                <a:cxn ang="0">
                  <a:pos x="89" y="136"/>
                </a:cxn>
                <a:cxn ang="0">
                  <a:pos x="108" y="140"/>
                </a:cxn>
                <a:cxn ang="0">
                  <a:pos x="117" y="140"/>
                </a:cxn>
                <a:cxn ang="0">
                  <a:pos x="115" y="134"/>
                </a:cxn>
                <a:cxn ang="0">
                  <a:pos x="100" y="125"/>
                </a:cxn>
                <a:cxn ang="0">
                  <a:pos x="78" y="108"/>
                </a:cxn>
                <a:cxn ang="0">
                  <a:pos x="51" y="85"/>
                </a:cxn>
                <a:cxn ang="0">
                  <a:pos x="30" y="65"/>
                </a:cxn>
                <a:cxn ang="0">
                  <a:pos x="21" y="49"/>
                </a:cxn>
                <a:cxn ang="0">
                  <a:pos x="25" y="31"/>
                </a:cxn>
                <a:cxn ang="0">
                  <a:pos x="43" y="31"/>
                </a:cxn>
                <a:cxn ang="0">
                  <a:pos x="53" y="25"/>
                </a:cxn>
                <a:cxn ang="0">
                  <a:pos x="53" y="14"/>
                </a:cxn>
                <a:cxn ang="0">
                  <a:pos x="51" y="2"/>
                </a:cxn>
                <a:cxn ang="0">
                  <a:pos x="64" y="10"/>
                </a:cxn>
                <a:cxn ang="0">
                  <a:pos x="115" y="48"/>
                </a:cxn>
                <a:cxn ang="0">
                  <a:pos x="182" y="93"/>
                </a:cxn>
                <a:cxn ang="0">
                  <a:pos x="240" y="127"/>
                </a:cxn>
                <a:cxn ang="0">
                  <a:pos x="271" y="142"/>
                </a:cxn>
                <a:cxn ang="0">
                  <a:pos x="299" y="161"/>
                </a:cxn>
                <a:cxn ang="0">
                  <a:pos x="331" y="178"/>
                </a:cxn>
                <a:cxn ang="0">
                  <a:pos x="356" y="191"/>
                </a:cxn>
              </a:cxnLst>
              <a:rect l="0" t="0" r="r" b="b"/>
              <a:pathLst>
                <a:path w="367" h="293">
                  <a:moveTo>
                    <a:pt x="365" y="193"/>
                  </a:moveTo>
                  <a:lnTo>
                    <a:pt x="365" y="208"/>
                  </a:lnTo>
                  <a:lnTo>
                    <a:pt x="367" y="244"/>
                  </a:lnTo>
                  <a:lnTo>
                    <a:pt x="367" y="278"/>
                  </a:lnTo>
                  <a:lnTo>
                    <a:pt x="367" y="293"/>
                  </a:lnTo>
                  <a:lnTo>
                    <a:pt x="364" y="293"/>
                  </a:lnTo>
                  <a:lnTo>
                    <a:pt x="352" y="293"/>
                  </a:lnTo>
                  <a:lnTo>
                    <a:pt x="333" y="293"/>
                  </a:lnTo>
                  <a:lnTo>
                    <a:pt x="311" y="293"/>
                  </a:lnTo>
                  <a:lnTo>
                    <a:pt x="282" y="293"/>
                  </a:lnTo>
                  <a:lnTo>
                    <a:pt x="252" y="293"/>
                  </a:lnTo>
                  <a:lnTo>
                    <a:pt x="218" y="293"/>
                  </a:lnTo>
                  <a:lnTo>
                    <a:pt x="184" y="293"/>
                  </a:lnTo>
                  <a:lnTo>
                    <a:pt x="150" y="293"/>
                  </a:lnTo>
                  <a:lnTo>
                    <a:pt x="115" y="293"/>
                  </a:lnTo>
                  <a:lnTo>
                    <a:pt x="85" y="293"/>
                  </a:lnTo>
                  <a:lnTo>
                    <a:pt x="57" y="293"/>
                  </a:lnTo>
                  <a:lnTo>
                    <a:pt x="34" y="293"/>
                  </a:lnTo>
                  <a:lnTo>
                    <a:pt x="15" y="293"/>
                  </a:lnTo>
                  <a:lnTo>
                    <a:pt x="4" y="293"/>
                  </a:lnTo>
                  <a:lnTo>
                    <a:pt x="0" y="293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5" y="257"/>
                  </a:lnTo>
                  <a:lnTo>
                    <a:pt x="26" y="246"/>
                  </a:lnTo>
                  <a:lnTo>
                    <a:pt x="26" y="235"/>
                  </a:lnTo>
                  <a:lnTo>
                    <a:pt x="28" y="223"/>
                  </a:lnTo>
                  <a:lnTo>
                    <a:pt x="32" y="212"/>
                  </a:lnTo>
                  <a:lnTo>
                    <a:pt x="38" y="201"/>
                  </a:lnTo>
                  <a:lnTo>
                    <a:pt x="42" y="189"/>
                  </a:lnTo>
                  <a:lnTo>
                    <a:pt x="40" y="178"/>
                  </a:lnTo>
                  <a:lnTo>
                    <a:pt x="36" y="168"/>
                  </a:lnTo>
                  <a:lnTo>
                    <a:pt x="32" y="163"/>
                  </a:lnTo>
                  <a:lnTo>
                    <a:pt x="28" y="155"/>
                  </a:lnTo>
                  <a:lnTo>
                    <a:pt x="28" y="150"/>
                  </a:lnTo>
                  <a:lnTo>
                    <a:pt x="32" y="144"/>
                  </a:lnTo>
                  <a:lnTo>
                    <a:pt x="42" y="138"/>
                  </a:lnTo>
                  <a:lnTo>
                    <a:pt x="47" y="136"/>
                  </a:lnTo>
                  <a:lnTo>
                    <a:pt x="57" y="136"/>
                  </a:lnTo>
                  <a:lnTo>
                    <a:pt x="66" y="136"/>
                  </a:lnTo>
                  <a:lnTo>
                    <a:pt x="78" y="136"/>
                  </a:lnTo>
                  <a:lnTo>
                    <a:pt x="89" y="136"/>
                  </a:lnTo>
                  <a:lnTo>
                    <a:pt x="98" y="138"/>
                  </a:lnTo>
                  <a:lnTo>
                    <a:pt x="108" y="140"/>
                  </a:lnTo>
                  <a:lnTo>
                    <a:pt x="112" y="140"/>
                  </a:lnTo>
                  <a:lnTo>
                    <a:pt x="117" y="140"/>
                  </a:lnTo>
                  <a:lnTo>
                    <a:pt x="119" y="138"/>
                  </a:lnTo>
                  <a:lnTo>
                    <a:pt x="115" y="134"/>
                  </a:lnTo>
                  <a:lnTo>
                    <a:pt x="108" y="131"/>
                  </a:lnTo>
                  <a:lnTo>
                    <a:pt x="100" y="125"/>
                  </a:lnTo>
                  <a:lnTo>
                    <a:pt x="91" y="117"/>
                  </a:lnTo>
                  <a:lnTo>
                    <a:pt x="78" y="108"/>
                  </a:lnTo>
                  <a:lnTo>
                    <a:pt x="64" y="97"/>
                  </a:lnTo>
                  <a:lnTo>
                    <a:pt x="51" y="85"/>
                  </a:lnTo>
                  <a:lnTo>
                    <a:pt x="40" y="74"/>
                  </a:lnTo>
                  <a:lnTo>
                    <a:pt x="30" y="65"/>
                  </a:lnTo>
                  <a:lnTo>
                    <a:pt x="25" y="59"/>
                  </a:lnTo>
                  <a:lnTo>
                    <a:pt x="21" y="49"/>
                  </a:lnTo>
                  <a:lnTo>
                    <a:pt x="21" y="38"/>
                  </a:lnTo>
                  <a:lnTo>
                    <a:pt x="25" y="31"/>
                  </a:lnTo>
                  <a:lnTo>
                    <a:pt x="32" y="29"/>
                  </a:lnTo>
                  <a:lnTo>
                    <a:pt x="43" y="31"/>
                  </a:lnTo>
                  <a:lnTo>
                    <a:pt x="51" y="29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4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0"/>
                  </a:lnTo>
                  <a:lnTo>
                    <a:pt x="64" y="10"/>
                  </a:lnTo>
                  <a:lnTo>
                    <a:pt x="85" y="27"/>
                  </a:lnTo>
                  <a:lnTo>
                    <a:pt x="115" y="48"/>
                  </a:lnTo>
                  <a:lnTo>
                    <a:pt x="150" y="70"/>
                  </a:lnTo>
                  <a:lnTo>
                    <a:pt x="182" y="93"/>
                  </a:lnTo>
                  <a:lnTo>
                    <a:pt x="214" y="112"/>
                  </a:lnTo>
                  <a:lnTo>
                    <a:pt x="240" y="127"/>
                  </a:lnTo>
                  <a:lnTo>
                    <a:pt x="258" y="136"/>
                  </a:lnTo>
                  <a:lnTo>
                    <a:pt x="271" y="142"/>
                  </a:lnTo>
                  <a:lnTo>
                    <a:pt x="284" y="151"/>
                  </a:lnTo>
                  <a:lnTo>
                    <a:pt x="299" y="161"/>
                  </a:lnTo>
                  <a:lnTo>
                    <a:pt x="316" y="170"/>
                  </a:lnTo>
                  <a:lnTo>
                    <a:pt x="331" y="178"/>
                  </a:lnTo>
                  <a:lnTo>
                    <a:pt x="345" y="185"/>
                  </a:lnTo>
                  <a:lnTo>
                    <a:pt x="356" y="191"/>
                  </a:lnTo>
                  <a:lnTo>
                    <a:pt x="365" y="193"/>
                  </a:lnTo>
                  <a:close/>
                </a:path>
              </a:pathLst>
            </a:custGeom>
            <a:solidFill>
              <a:srgbClr val="4700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0" name="Freeform 113"/>
            <p:cNvSpPr>
              <a:spLocks/>
            </p:cNvSpPr>
            <p:nvPr/>
          </p:nvSpPr>
          <p:spPr bwMode="auto">
            <a:xfrm>
              <a:off x="1954" y="3698"/>
              <a:ext cx="40" cy="91"/>
            </a:xfrm>
            <a:custGeom>
              <a:avLst/>
              <a:gdLst/>
              <a:ahLst/>
              <a:cxnLst>
                <a:cxn ang="0">
                  <a:pos x="40" y="91"/>
                </a:cxn>
                <a:cxn ang="0">
                  <a:pos x="38" y="80"/>
                </a:cxn>
                <a:cxn ang="0">
                  <a:pos x="36" y="72"/>
                </a:cxn>
                <a:cxn ang="0">
                  <a:pos x="32" y="65"/>
                </a:cxn>
                <a:cxn ang="0">
                  <a:pos x="30" y="61"/>
                </a:cxn>
                <a:cxn ang="0">
                  <a:pos x="26" y="51"/>
                </a:cxn>
                <a:cxn ang="0">
                  <a:pos x="21" y="36"/>
                </a:cxn>
                <a:cxn ang="0">
                  <a:pos x="13" y="21"/>
                </a:cxn>
                <a:cxn ang="0">
                  <a:pos x="9" y="10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2" y="17"/>
                </a:cxn>
                <a:cxn ang="0">
                  <a:pos x="6" y="29"/>
                </a:cxn>
                <a:cxn ang="0">
                  <a:pos x="7" y="40"/>
                </a:cxn>
                <a:cxn ang="0">
                  <a:pos x="9" y="49"/>
                </a:cxn>
                <a:cxn ang="0">
                  <a:pos x="11" y="55"/>
                </a:cxn>
                <a:cxn ang="0">
                  <a:pos x="15" y="63"/>
                </a:cxn>
                <a:cxn ang="0">
                  <a:pos x="23" y="68"/>
                </a:cxn>
                <a:cxn ang="0">
                  <a:pos x="26" y="72"/>
                </a:cxn>
                <a:cxn ang="0">
                  <a:pos x="30" y="76"/>
                </a:cxn>
                <a:cxn ang="0">
                  <a:pos x="34" y="82"/>
                </a:cxn>
                <a:cxn ang="0">
                  <a:pos x="36" y="87"/>
                </a:cxn>
                <a:cxn ang="0">
                  <a:pos x="40" y="91"/>
                </a:cxn>
              </a:cxnLst>
              <a:rect l="0" t="0" r="r" b="b"/>
              <a:pathLst>
                <a:path w="40" h="91">
                  <a:moveTo>
                    <a:pt x="40" y="91"/>
                  </a:moveTo>
                  <a:lnTo>
                    <a:pt x="38" y="80"/>
                  </a:lnTo>
                  <a:lnTo>
                    <a:pt x="36" y="72"/>
                  </a:lnTo>
                  <a:lnTo>
                    <a:pt x="32" y="65"/>
                  </a:lnTo>
                  <a:lnTo>
                    <a:pt x="30" y="61"/>
                  </a:lnTo>
                  <a:lnTo>
                    <a:pt x="26" y="51"/>
                  </a:lnTo>
                  <a:lnTo>
                    <a:pt x="21" y="36"/>
                  </a:lnTo>
                  <a:lnTo>
                    <a:pt x="13" y="21"/>
                  </a:lnTo>
                  <a:lnTo>
                    <a:pt x="9" y="10"/>
                  </a:lnTo>
                  <a:lnTo>
                    <a:pt x="6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2" y="17"/>
                  </a:lnTo>
                  <a:lnTo>
                    <a:pt x="6" y="29"/>
                  </a:lnTo>
                  <a:lnTo>
                    <a:pt x="7" y="40"/>
                  </a:lnTo>
                  <a:lnTo>
                    <a:pt x="9" y="49"/>
                  </a:lnTo>
                  <a:lnTo>
                    <a:pt x="11" y="55"/>
                  </a:lnTo>
                  <a:lnTo>
                    <a:pt x="15" y="63"/>
                  </a:lnTo>
                  <a:lnTo>
                    <a:pt x="23" y="68"/>
                  </a:lnTo>
                  <a:lnTo>
                    <a:pt x="26" y="72"/>
                  </a:lnTo>
                  <a:lnTo>
                    <a:pt x="30" y="76"/>
                  </a:lnTo>
                  <a:lnTo>
                    <a:pt x="34" y="82"/>
                  </a:lnTo>
                  <a:lnTo>
                    <a:pt x="36" y="87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4700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2211" y="2920"/>
              <a:ext cx="296" cy="215"/>
            </a:xfrm>
            <a:custGeom>
              <a:avLst/>
              <a:gdLst/>
              <a:ahLst/>
              <a:cxnLst>
                <a:cxn ang="0">
                  <a:pos x="21" y="13"/>
                </a:cxn>
                <a:cxn ang="0">
                  <a:pos x="4" y="34"/>
                </a:cxn>
                <a:cxn ang="0">
                  <a:pos x="10" y="41"/>
                </a:cxn>
                <a:cxn ang="0">
                  <a:pos x="38" y="28"/>
                </a:cxn>
                <a:cxn ang="0">
                  <a:pos x="40" y="32"/>
                </a:cxn>
                <a:cxn ang="0">
                  <a:pos x="25" y="43"/>
                </a:cxn>
                <a:cxn ang="0">
                  <a:pos x="35" y="45"/>
                </a:cxn>
                <a:cxn ang="0">
                  <a:pos x="57" y="51"/>
                </a:cxn>
                <a:cxn ang="0">
                  <a:pos x="65" y="56"/>
                </a:cxn>
                <a:cxn ang="0">
                  <a:pos x="71" y="70"/>
                </a:cxn>
                <a:cxn ang="0">
                  <a:pos x="78" y="75"/>
                </a:cxn>
                <a:cxn ang="0">
                  <a:pos x="97" y="75"/>
                </a:cxn>
                <a:cxn ang="0">
                  <a:pos x="112" y="89"/>
                </a:cxn>
                <a:cxn ang="0">
                  <a:pos x="116" y="96"/>
                </a:cxn>
                <a:cxn ang="0">
                  <a:pos x="124" y="96"/>
                </a:cxn>
                <a:cxn ang="0">
                  <a:pos x="124" y="107"/>
                </a:cxn>
                <a:cxn ang="0">
                  <a:pos x="131" y="106"/>
                </a:cxn>
                <a:cxn ang="0">
                  <a:pos x="156" y="92"/>
                </a:cxn>
                <a:cxn ang="0">
                  <a:pos x="186" y="87"/>
                </a:cxn>
                <a:cxn ang="0">
                  <a:pos x="169" y="106"/>
                </a:cxn>
                <a:cxn ang="0">
                  <a:pos x="156" y="130"/>
                </a:cxn>
                <a:cxn ang="0">
                  <a:pos x="154" y="140"/>
                </a:cxn>
                <a:cxn ang="0">
                  <a:pos x="161" y="136"/>
                </a:cxn>
                <a:cxn ang="0">
                  <a:pos x="167" y="136"/>
                </a:cxn>
                <a:cxn ang="0">
                  <a:pos x="171" y="140"/>
                </a:cxn>
                <a:cxn ang="0">
                  <a:pos x="179" y="132"/>
                </a:cxn>
                <a:cxn ang="0">
                  <a:pos x="194" y="121"/>
                </a:cxn>
                <a:cxn ang="0">
                  <a:pos x="186" y="138"/>
                </a:cxn>
                <a:cxn ang="0">
                  <a:pos x="180" y="160"/>
                </a:cxn>
                <a:cxn ang="0">
                  <a:pos x="184" y="151"/>
                </a:cxn>
                <a:cxn ang="0">
                  <a:pos x="192" y="143"/>
                </a:cxn>
                <a:cxn ang="0">
                  <a:pos x="203" y="126"/>
                </a:cxn>
                <a:cxn ang="0">
                  <a:pos x="232" y="111"/>
                </a:cxn>
                <a:cxn ang="0">
                  <a:pos x="256" y="109"/>
                </a:cxn>
                <a:cxn ang="0">
                  <a:pos x="266" y="111"/>
                </a:cxn>
                <a:cxn ang="0">
                  <a:pos x="266" y="124"/>
                </a:cxn>
                <a:cxn ang="0">
                  <a:pos x="252" y="124"/>
                </a:cxn>
                <a:cxn ang="0">
                  <a:pos x="249" y="126"/>
                </a:cxn>
                <a:cxn ang="0">
                  <a:pos x="256" y="132"/>
                </a:cxn>
                <a:cxn ang="0">
                  <a:pos x="273" y="151"/>
                </a:cxn>
                <a:cxn ang="0">
                  <a:pos x="279" y="183"/>
                </a:cxn>
                <a:cxn ang="0">
                  <a:pos x="271" y="215"/>
                </a:cxn>
                <a:cxn ang="0">
                  <a:pos x="281" y="213"/>
                </a:cxn>
                <a:cxn ang="0">
                  <a:pos x="285" y="215"/>
                </a:cxn>
                <a:cxn ang="0">
                  <a:pos x="292" y="200"/>
                </a:cxn>
                <a:cxn ang="0">
                  <a:pos x="296" y="181"/>
                </a:cxn>
                <a:cxn ang="0">
                  <a:pos x="294" y="155"/>
                </a:cxn>
                <a:cxn ang="0">
                  <a:pos x="285" y="130"/>
                </a:cxn>
                <a:cxn ang="0">
                  <a:pos x="277" y="94"/>
                </a:cxn>
                <a:cxn ang="0">
                  <a:pos x="250" y="64"/>
                </a:cxn>
                <a:cxn ang="0">
                  <a:pos x="226" y="55"/>
                </a:cxn>
                <a:cxn ang="0">
                  <a:pos x="213" y="41"/>
                </a:cxn>
                <a:cxn ang="0">
                  <a:pos x="203" y="38"/>
                </a:cxn>
                <a:cxn ang="0">
                  <a:pos x="186" y="34"/>
                </a:cxn>
                <a:cxn ang="0">
                  <a:pos x="161" y="22"/>
                </a:cxn>
                <a:cxn ang="0">
                  <a:pos x="139" y="9"/>
                </a:cxn>
                <a:cxn ang="0">
                  <a:pos x="125" y="5"/>
                </a:cxn>
                <a:cxn ang="0">
                  <a:pos x="103" y="5"/>
                </a:cxn>
                <a:cxn ang="0">
                  <a:pos x="82" y="7"/>
                </a:cxn>
                <a:cxn ang="0">
                  <a:pos x="71" y="5"/>
                </a:cxn>
                <a:cxn ang="0">
                  <a:pos x="55" y="0"/>
                </a:cxn>
                <a:cxn ang="0">
                  <a:pos x="33" y="2"/>
                </a:cxn>
              </a:cxnLst>
              <a:rect l="0" t="0" r="r" b="b"/>
              <a:pathLst>
                <a:path w="296" h="215">
                  <a:moveTo>
                    <a:pt x="33" y="2"/>
                  </a:moveTo>
                  <a:lnTo>
                    <a:pt x="21" y="13"/>
                  </a:lnTo>
                  <a:lnTo>
                    <a:pt x="12" y="22"/>
                  </a:lnTo>
                  <a:lnTo>
                    <a:pt x="4" y="34"/>
                  </a:lnTo>
                  <a:lnTo>
                    <a:pt x="0" y="49"/>
                  </a:lnTo>
                  <a:lnTo>
                    <a:pt x="10" y="41"/>
                  </a:lnTo>
                  <a:lnTo>
                    <a:pt x="23" y="34"/>
                  </a:lnTo>
                  <a:lnTo>
                    <a:pt x="38" y="28"/>
                  </a:lnTo>
                  <a:lnTo>
                    <a:pt x="52" y="26"/>
                  </a:lnTo>
                  <a:lnTo>
                    <a:pt x="40" y="32"/>
                  </a:lnTo>
                  <a:lnTo>
                    <a:pt x="31" y="38"/>
                  </a:lnTo>
                  <a:lnTo>
                    <a:pt x="25" y="43"/>
                  </a:lnTo>
                  <a:lnTo>
                    <a:pt x="21" y="49"/>
                  </a:lnTo>
                  <a:lnTo>
                    <a:pt x="35" y="45"/>
                  </a:lnTo>
                  <a:lnTo>
                    <a:pt x="48" y="47"/>
                  </a:lnTo>
                  <a:lnTo>
                    <a:pt x="57" y="51"/>
                  </a:lnTo>
                  <a:lnTo>
                    <a:pt x="63" y="53"/>
                  </a:lnTo>
                  <a:lnTo>
                    <a:pt x="65" y="56"/>
                  </a:lnTo>
                  <a:lnTo>
                    <a:pt x="69" y="62"/>
                  </a:lnTo>
                  <a:lnTo>
                    <a:pt x="71" y="70"/>
                  </a:lnTo>
                  <a:lnTo>
                    <a:pt x="72" y="75"/>
                  </a:lnTo>
                  <a:lnTo>
                    <a:pt x="78" y="75"/>
                  </a:lnTo>
                  <a:lnTo>
                    <a:pt x="86" y="75"/>
                  </a:lnTo>
                  <a:lnTo>
                    <a:pt x="97" y="75"/>
                  </a:lnTo>
                  <a:lnTo>
                    <a:pt x="108" y="83"/>
                  </a:lnTo>
                  <a:lnTo>
                    <a:pt x="112" y="89"/>
                  </a:lnTo>
                  <a:lnTo>
                    <a:pt x="116" y="92"/>
                  </a:lnTo>
                  <a:lnTo>
                    <a:pt x="116" y="96"/>
                  </a:lnTo>
                  <a:lnTo>
                    <a:pt x="116" y="98"/>
                  </a:lnTo>
                  <a:lnTo>
                    <a:pt x="124" y="96"/>
                  </a:lnTo>
                  <a:lnTo>
                    <a:pt x="124" y="104"/>
                  </a:lnTo>
                  <a:lnTo>
                    <a:pt x="124" y="107"/>
                  </a:lnTo>
                  <a:lnTo>
                    <a:pt x="127" y="109"/>
                  </a:lnTo>
                  <a:lnTo>
                    <a:pt x="131" y="106"/>
                  </a:lnTo>
                  <a:lnTo>
                    <a:pt x="143" y="98"/>
                  </a:lnTo>
                  <a:lnTo>
                    <a:pt x="156" y="92"/>
                  </a:lnTo>
                  <a:lnTo>
                    <a:pt x="173" y="87"/>
                  </a:lnTo>
                  <a:lnTo>
                    <a:pt x="186" y="87"/>
                  </a:lnTo>
                  <a:lnTo>
                    <a:pt x="179" y="94"/>
                  </a:lnTo>
                  <a:lnTo>
                    <a:pt x="169" y="106"/>
                  </a:lnTo>
                  <a:lnTo>
                    <a:pt x="161" y="119"/>
                  </a:lnTo>
                  <a:lnTo>
                    <a:pt x="156" y="130"/>
                  </a:lnTo>
                  <a:lnTo>
                    <a:pt x="152" y="138"/>
                  </a:lnTo>
                  <a:lnTo>
                    <a:pt x="154" y="140"/>
                  </a:lnTo>
                  <a:lnTo>
                    <a:pt x="158" y="138"/>
                  </a:lnTo>
                  <a:lnTo>
                    <a:pt x="161" y="136"/>
                  </a:lnTo>
                  <a:lnTo>
                    <a:pt x="165" y="134"/>
                  </a:lnTo>
                  <a:lnTo>
                    <a:pt x="167" y="136"/>
                  </a:lnTo>
                  <a:lnTo>
                    <a:pt x="171" y="138"/>
                  </a:lnTo>
                  <a:lnTo>
                    <a:pt x="171" y="140"/>
                  </a:lnTo>
                  <a:lnTo>
                    <a:pt x="173" y="138"/>
                  </a:lnTo>
                  <a:lnTo>
                    <a:pt x="179" y="132"/>
                  </a:lnTo>
                  <a:lnTo>
                    <a:pt x="186" y="126"/>
                  </a:lnTo>
                  <a:lnTo>
                    <a:pt x="194" y="121"/>
                  </a:lnTo>
                  <a:lnTo>
                    <a:pt x="190" y="126"/>
                  </a:lnTo>
                  <a:lnTo>
                    <a:pt x="186" y="138"/>
                  </a:lnTo>
                  <a:lnTo>
                    <a:pt x="182" y="149"/>
                  </a:lnTo>
                  <a:lnTo>
                    <a:pt x="180" y="160"/>
                  </a:lnTo>
                  <a:lnTo>
                    <a:pt x="182" y="157"/>
                  </a:lnTo>
                  <a:lnTo>
                    <a:pt x="184" y="151"/>
                  </a:lnTo>
                  <a:lnTo>
                    <a:pt x="188" y="147"/>
                  </a:lnTo>
                  <a:lnTo>
                    <a:pt x="192" y="143"/>
                  </a:lnTo>
                  <a:lnTo>
                    <a:pt x="197" y="136"/>
                  </a:lnTo>
                  <a:lnTo>
                    <a:pt x="203" y="126"/>
                  </a:lnTo>
                  <a:lnTo>
                    <a:pt x="215" y="117"/>
                  </a:lnTo>
                  <a:lnTo>
                    <a:pt x="232" y="111"/>
                  </a:lnTo>
                  <a:lnTo>
                    <a:pt x="245" y="109"/>
                  </a:lnTo>
                  <a:lnTo>
                    <a:pt x="256" y="109"/>
                  </a:lnTo>
                  <a:lnTo>
                    <a:pt x="264" y="111"/>
                  </a:lnTo>
                  <a:lnTo>
                    <a:pt x="266" y="111"/>
                  </a:lnTo>
                  <a:lnTo>
                    <a:pt x="256" y="113"/>
                  </a:lnTo>
                  <a:lnTo>
                    <a:pt x="266" y="124"/>
                  </a:lnTo>
                  <a:lnTo>
                    <a:pt x="258" y="124"/>
                  </a:lnTo>
                  <a:lnTo>
                    <a:pt x="252" y="124"/>
                  </a:lnTo>
                  <a:lnTo>
                    <a:pt x="250" y="126"/>
                  </a:lnTo>
                  <a:lnTo>
                    <a:pt x="249" y="126"/>
                  </a:lnTo>
                  <a:lnTo>
                    <a:pt x="250" y="128"/>
                  </a:lnTo>
                  <a:lnTo>
                    <a:pt x="256" y="132"/>
                  </a:lnTo>
                  <a:lnTo>
                    <a:pt x="264" y="141"/>
                  </a:lnTo>
                  <a:lnTo>
                    <a:pt x="273" y="151"/>
                  </a:lnTo>
                  <a:lnTo>
                    <a:pt x="279" y="166"/>
                  </a:lnTo>
                  <a:lnTo>
                    <a:pt x="279" y="183"/>
                  </a:lnTo>
                  <a:lnTo>
                    <a:pt x="277" y="200"/>
                  </a:lnTo>
                  <a:lnTo>
                    <a:pt x="271" y="215"/>
                  </a:lnTo>
                  <a:lnTo>
                    <a:pt x="277" y="213"/>
                  </a:lnTo>
                  <a:lnTo>
                    <a:pt x="281" y="213"/>
                  </a:lnTo>
                  <a:lnTo>
                    <a:pt x="283" y="215"/>
                  </a:lnTo>
                  <a:lnTo>
                    <a:pt x="285" y="215"/>
                  </a:lnTo>
                  <a:lnTo>
                    <a:pt x="288" y="208"/>
                  </a:lnTo>
                  <a:lnTo>
                    <a:pt x="292" y="200"/>
                  </a:lnTo>
                  <a:lnTo>
                    <a:pt x="294" y="191"/>
                  </a:lnTo>
                  <a:lnTo>
                    <a:pt x="296" y="181"/>
                  </a:lnTo>
                  <a:lnTo>
                    <a:pt x="296" y="168"/>
                  </a:lnTo>
                  <a:lnTo>
                    <a:pt x="294" y="155"/>
                  </a:lnTo>
                  <a:lnTo>
                    <a:pt x="288" y="141"/>
                  </a:lnTo>
                  <a:lnTo>
                    <a:pt x="285" y="130"/>
                  </a:lnTo>
                  <a:lnTo>
                    <a:pt x="283" y="113"/>
                  </a:lnTo>
                  <a:lnTo>
                    <a:pt x="277" y="94"/>
                  </a:lnTo>
                  <a:lnTo>
                    <a:pt x="266" y="77"/>
                  </a:lnTo>
                  <a:lnTo>
                    <a:pt x="250" y="64"/>
                  </a:lnTo>
                  <a:lnTo>
                    <a:pt x="237" y="56"/>
                  </a:lnTo>
                  <a:lnTo>
                    <a:pt x="226" y="55"/>
                  </a:lnTo>
                  <a:lnTo>
                    <a:pt x="220" y="51"/>
                  </a:lnTo>
                  <a:lnTo>
                    <a:pt x="213" y="41"/>
                  </a:lnTo>
                  <a:lnTo>
                    <a:pt x="209" y="39"/>
                  </a:lnTo>
                  <a:lnTo>
                    <a:pt x="203" y="38"/>
                  </a:lnTo>
                  <a:lnTo>
                    <a:pt x="196" y="36"/>
                  </a:lnTo>
                  <a:lnTo>
                    <a:pt x="186" y="34"/>
                  </a:lnTo>
                  <a:lnTo>
                    <a:pt x="177" y="30"/>
                  </a:lnTo>
                  <a:lnTo>
                    <a:pt x="161" y="22"/>
                  </a:lnTo>
                  <a:lnTo>
                    <a:pt x="148" y="15"/>
                  </a:lnTo>
                  <a:lnTo>
                    <a:pt x="139" y="9"/>
                  </a:lnTo>
                  <a:lnTo>
                    <a:pt x="133" y="7"/>
                  </a:lnTo>
                  <a:lnTo>
                    <a:pt x="125" y="5"/>
                  </a:lnTo>
                  <a:lnTo>
                    <a:pt x="114" y="5"/>
                  </a:lnTo>
                  <a:lnTo>
                    <a:pt x="103" y="5"/>
                  </a:lnTo>
                  <a:lnTo>
                    <a:pt x="91" y="5"/>
                  </a:lnTo>
                  <a:lnTo>
                    <a:pt x="82" y="7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5" y="3"/>
                  </a:lnTo>
                  <a:lnTo>
                    <a:pt x="55" y="0"/>
                  </a:lnTo>
                  <a:lnTo>
                    <a:pt x="46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3D567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2086" y="2922"/>
              <a:ext cx="319" cy="425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18" y="20"/>
                </a:cxn>
                <a:cxn ang="0">
                  <a:pos x="97" y="41"/>
                </a:cxn>
                <a:cxn ang="0">
                  <a:pos x="52" y="71"/>
                </a:cxn>
                <a:cxn ang="0">
                  <a:pos x="14" y="109"/>
                </a:cxn>
                <a:cxn ang="0">
                  <a:pos x="0" y="160"/>
                </a:cxn>
                <a:cxn ang="0">
                  <a:pos x="4" y="221"/>
                </a:cxn>
                <a:cxn ang="0">
                  <a:pos x="10" y="247"/>
                </a:cxn>
                <a:cxn ang="0">
                  <a:pos x="36" y="281"/>
                </a:cxn>
                <a:cxn ang="0">
                  <a:pos x="57" y="323"/>
                </a:cxn>
                <a:cxn ang="0">
                  <a:pos x="78" y="372"/>
                </a:cxn>
                <a:cxn ang="0">
                  <a:pos x="72" y="391"/>
                </a:cxn>
                <a:cxn ang="0">
                  <a:pos x="80" y="395"/>
                </a:cxn>
                <a:cxn ang="0">
                  <a:pos x="84" y="398"/>
                </a:cxn>
                <a:cxn ang="0">
                  <a:pos x="93" y="425"/>
                </a:cxn>
                <a:cxn ang="0">
                  <a:pos x="101" y="393"/>
                </a:cxn>
                <a:cxn ang="0">
                  <a:pos x="127" y="370"/>
                </a:cxn>
                <a:cxn ang="0">
                  <a:pos x="131" y="368"/>
                </a:cxn>
                <a:cxn ang="0">
                  <a:pos x="124" y="391"/>
                </a:cxn>
                <a:cxn ang="0">
                  <a:pos x="144" y="366"/>
                </a:cxn>
                <a:cxn ang="0">
                  <a:pos x="156" y="359"/>
                </a:cxn>
                <a:cxn ang="0">
                  <a:pos x="160" y="349"/>
                </a:cxn>
                <a:cxn ang="0">
                  <a:pos x="177" y="357"/>
                </a:cxn>
                <a:cxn ang="0">
                  <a:pos x="184" y="347"/>
                </a:cxn>
                <a:cxn ang="0">
                  <a:pos x="194" y="349"/>
                </a:cxn>
                <a:cxn ang="0">
                  <a:pos x="194" y="338"/>
                </a:cxn>
                <a:cxn ang="0">
                  <a:pos x="203" y="336"/>
                </a:cxn>
                <a:cxn ang="0">
                  <a:pos x="211" y="334"/>
                </a:cxn>
                <a:cxn ang="0">
                  <a:pos x="205" y="328"/>
                </a:cxn>
                <a:cxn ang="0">
                  <a:pos x="209" y="325"/>
                </a:cxn>
                <a:cxn ang="0">
                  <a:pos x="201" y="300"/>
                </a:cxn>
                <a:cxn ang="0">
                  <a:pos x="205" y="274"/>
                </a:cxn>
                <a:cxn ang="0">
                  <a:pos x="214" y="266"/>
                </a:cxn>
                <a:cxn ang="0">
                  <a:pos x="214" y="255"/>
                </a:cxn>
                <a:cxn ang="0">
                  <a:pos x="237" y="249"/>
                </a:cxn>
                <a:cxn ang="0">
                  <a:pos x="252" y="259"/>
                </a:cxn>
                <a:cxn ang="0">
                  <a:pos x="292" y="226"/>
                </a:cxn>
                <a:cxn ang="0">
                  <a:pos x="300" y="206"/>
                </a:cxn>
                <a:cxn ang="0">
                  <a:pos x="317" y="164"/>
                </a:cxn>
                <a:cxn ang="0">
                  <a:pos x="313" y="147"/>
                </a:cxn>
                <a:cxn ang="0">
                  <a:pos x="309" y="149"/>
                </a:cxn>
                <a:cxn ang="0">
                  <a:pos x="307" y="147"/>
                </a:cxn>
                <a:cxn ang="0">
                  <a:pos x="319" y="119"/>
                </a:cxn>
                <a:cxn ang="0">
                  <a:pos x="298" y="136"/>
                </a:cxn>
                <a:cxn ang="0">
                  <a:pos x="292" y="134"/>
                </a:cxn>
                <a:cxn ang="0">
                  <a:pos x="283" y="136"/>
                </a:cxn>
                <a:cxn ang="0">
                  <a:pos x="281" y="128"/>
                </a:cxn>
                <a:cxn ang="0">
                  <a:pos x="304" y="92"/>
                </a:cxn>
                <a:cxn ang="0">
                  <a:pos x="281" y="90"/>
                </a:cxn>
                <a:cxn ang="0">
                  <a:pos x="252" y="107"/>
                </a:cxn>
                <a:cxn ang="0">
                  <a:pos x="249" y="94"/>
                </a:cxn>
                <a:cxn ang="0">
                  <a:pos x="241" y="90"/>
                </a:cxn>
                <a:cxn ang="0">
                  <a:pos x="222" y="73"/>
                </a:cxn>
                <a:cxn ang="0">
                  <a:pos x="197" y="73"/>
                </a:cxn>
                <a:cxn ang="0">
                  <a:pos x="190" y="54"/>
                </a:cxn>
                <a:cxn ang="0">
                  <a:pos x="173" y="45"/>
                </a:cxn>
                <a:cxn ang="0">
                  <a:pos x="150" y="41"/>
                </a:cxn>
                <a:cxn ang="0">
                  <a:pos x="177" y="24"/>
                </a:cxn>
                <a:cxn ang="0">
                  <a:pos x="135" y="39"/>
                </a:cxn>
                <a:cxn ang="0">
                  <a:pos x="137" y="20"/>
                </a:cxn>
              </a:cxnLst>
              <a:rect l="0" t="0" r="r" b="b"/>
              <a:pathLst>
                <a:path w="319" h="425">
                  <a:moveTo>
                    <a:pt x="158" y="0"/>
                  </a:moveTo>
                  <a:lnTo>
                    <a:pt x="150" y="1"/>
                  </a:lnTo>
                  <a:lnTo>
                    <a:pt x="142" y="5"/>
                  </a:lnTo>
                  <a:lnTo>
                    <a:pt x="135" y="9"/>
                  </a:lnTo>
                  <a:lnTo>
                    <a:pt x="127" y="15"/>
                  </a:lnTo>
                  <a:lnTo>
                    <a:pt x="118" y="20"/>
                  </a:lnTo>
                  <a:lnTo>
                    <a:pt x="110" y="26"/>
                  </a:lnTo>
                  <a:lnTo>
                    <a:pt x="103" y="34"/>
                  </a:lnTo>
                  <a:lnTo>
                    <a:pt x="97" y="41"/>
                  </a:lnTo>
                  <a:lnTo>
                    <a:pt x="82" y="49"/>
                  </a:lnTo>
                  <a:lnTo>
                    <a:pt x="67" y="60"/>
                  </a:lnTo>
                  <a:lnTo>
                    <a:pt x="52" y="71"/>
                  </a:lnTo>
                  <a:lnTo>
                    <a:pt x="38" y="83"/>
                  </a:lnTo>
                  <a:lnTo>
                    <a:pt x="25" y="96"/>
                  </a:lnTo>
                  <a:lnTo>
                    <a:pt x="14" y="109"/>
                  </a:lnTo>
                  <a:lnTo>
                    <a:pt x="6" y="122"/>
                  </a:lnTo>
                  <a:lnTo>
                    <a:pt x="2" y="136"/>
                  </a:lnTo>
                  <a:lnTo>
                    <a:pt x="0" y="160"/>
                  </a:lnTo>
                  <a:lnTo>
                    <a:pt x="2" y="185"/>
                  </a:lnTo>
                  <a:lnTo>
                    <a:pt x="4" y="206"/>
                  </a:lnTo>
                  <a:lnTo>
                    <a:pt x="4" y="221"/>
                  </a:lnTo>
                  <a:lnTo>
                    <a:pt x="4" y="230"/>
                  </a:lnTo>
                  <a:lnTo>
                    <a:pt x="6" y="240"/>
                  </a:lnTo>
                  <a:lnTo>
                    <a:pt x="10" y="247"/>
                  </a:lnTo>
                  <a:lnTo>
                    <a:pt x="16" y="255"/>
                  </a:lnTo>
                  <a:lnTo>
                    <a:pt x="25" y="264"/>
                  </a:lnTo>
                  <a:lnTo>
                    <a:pt x="36" y="281"/>
                  </a:lnTo>
                  <a:lnTo>
                    <a:pt x="48" y="298"/>
                  </a:lnTo>
                  <a:lnTo>
                    <a:pt x="53" y="310"/>
                  </a:lnTo>
                  <a:lnTo>
                    <a:pt x="57" y="323"/>
                  </a:lnTo>
                  <a:lnTo>
                    <a:pt x="67" y="340"/>
                  </a:lnTo>
                  <a:lnTo>
                    <a:pt x="74" y="359"/>
                  </a:lnTo>
                  <a:lnTo>
                    <a:pt x="78" y="372"/>
                  </a:lnTo>
                  <a:lnTo>
                    <a:pt x="78" y="379"/>
                  </a:lnTo>
                  <a:lnTo>
                    <a:pt x="74" y="385"/>
                  </a:lnTo>
                  <a:lnTo>
                    <a:pt x="72" y="391"/>
                  </a:lnTo>
                  <a:lnTo>
                    <a:pt x="69" y="396"/>
                  </a:lnTo>
                  <a:lnTo>
                    <a:pt x="74" y="395"/>
                  </a:lnTo>
                  <a:lnTo>
                    <a:pt x="80" y="395"/>
                  </a:lnTo>
                  <a:lnTo>
                    <a:pt x="82" y="396"/>
                  </a:lnTo>
                  <a:lnTo>
                    <a:pt x="84" y="396"/>
                  </a:lnTo>
                  <a:lnTo>
                    <a:pt x="84" y="398"/>
                  </a:lnTo>
                  <a:lnTo>
                    <a:pt x="84" y="406"/>
                  </a:lnTo>
                  <a:lnTo>
                    <a:pt x="88" y="415"/>
                  </a:lnTo>
                  <a:lnTo>
                    <a:pt x="93" y="425"/>
                  </a:lnTo>
                  <a:lnTo>
                    <a:pt x="93" y="412"/>
                  </a:lnTo>
                  <a:lnTo>
                    <a:pt x="95" y="400"/>
                  </a:lnTo>
                  <a:lnTo>
                    <a:pt x="101" y="393"/>
                  </a:lnTo>
                  <a:lnTo>
                    <a:pt x="110" y="385"/>
                  </a:lnTo>
                  <a:lnTo>
                    <a:pt x="120" y="379"/>
                  </a:lnTo>
                  <a:lnTo>
                    <a:pt x="127" y="370"/>
                  </a:lnTo>
                  <a:lnTo>
                    <a:pt x="129" y="364"/>
                  </a:lnTo>
                  <a:lnTo>
                    <a:pt x="131" y="361"/>
                  </a:lnTo>
                  <a:lnTo>
                    <a:pt x="131" y="368"/>
                  </a:lnTo>
                  <a:lnTo>
                    <a:pt x="129" y="378"/>
                  </a:lnTo>
                  <a:lnTo>
                    <a:pt x="127" y="385"/>
                  </a:lnTo>
                  <a:lnTo>
                    <a:pt x="124" y="391"/>
                  </a:lnTo>
                  <a:lnTo>
                    <a:pt x="131" y="383"/>
                  </a:lnTo>
                  <a:lnTo>
                    <a:pt x="139" y="376"/>
                  </a:lnTo>
                  <a:lnTo>
                    <a:pt x="144" y="366"/>
                  </a:lnTo>
                  <a:lnTo>
                    <a:pt x="146" y="361"/>
                  </a:lnTo>
                  <a:lnTo>
                    <a:pt x="156" y="361"/>
                  </a:lnTo>
                  <a:lnTo>
                    <a:pt x="156" y="359"/>
                  </a:lnTo>
                  <a:lnTo>
                    <a:pt x="158" y="357"/>
                  </a:lnTo>
                  <a:lnTo>
                    <a:pt x="160" y="353"/>
                  </a:lnTo>
                  <a:lnTo>
                    <a:pt x="160" y="349"/>
                  </a:lnTo>
                  <a:lnTo>
                    <a:pt x="161" y="351"/>
                  </a:lnTo>
                  <a:lnTo>
                    <a:pt x="169" y="353"/>
                  </a:lnTo>
                  <a:lnTo>
                    <a:pt x="177" y="357"/>
                  </a:lnTo>
                  <a:lnTo>
                    <a:pt x="184" y="357"/>
                  </a:lnTo>
                  <a:lnTo>
                    <a:pt x="184" y="351"/>
                  </a:lnTo>
                  <a:lnTo>
                    <a:pt x="184" y="347"/>
                  </a:lnTo>
                  <a:lnTo>
                    <a:pt x="184" y="344"/>
                  </a:lnTo>
                  <a:lnTo>
                    <a:pt x="184" y="344"/>
                  </a:lnTo>
                  <a:lnTo>
                    <a:pt x="194" y="349"/>
                  </a:lnTo>
                  <a:lnTo>
                    <a:pt x="194" y="347"/>
                  </a:lnTo>
                  <a:lnTo>
                    <a:pt x="196" y="344"/>
                  </a:lnTo>
                  <a:lnTo>
                    <a:pt x="194" y="338"/>
                  </a:lnTo>
                  <a:lnTo>
                    <a:pt x="192" y="332"/>
                  </a:lnTo>
                  <a:lnTo>
                    <a:pt x="197" y="334"/>
                  </a:lnTo>
                  <a:lnTo>
                    <a:pt x="203" y="336"/>
                  </a:lnTo>
                  <a:lnTo>
                    <a:pt x="209" y="338"/>
                  </a:lnTo>
                  <a:lnTo>
                    <a:pt x="213" y="340"/>
                  </a:lnTo>
                  <a:lnTo>
                    <a:pt x="211" y="334"/>
                  </a:lnTo>
                  <a:lnTo>
                    <a:pt x="209" y="330"/>
                  </a:lnTo>
                  <a:lnTo>
                    <a:pt x="205" y="328"/>
                  </a:lnTo>
                  <a:lnTo>
                    <a:pt x="205" y="328"/>
                  </a:lnTo>
                  <a:lnTo>
                    <a:pt x="218" y="330"/>
                  </a:lnTo>
                  <a:lnTo>
                    <a:pt x="214" y="328"/>
                  </a:lnTo>
                  <a:lnTo>
                    <a:pt x="209" y="325"/>
                  </a:lnTo>
                  <a:lnTo>
                    <a:pt x="203" y="319"/>
                  </a:lnTo>
                  <a:lnTo>
                    <a:pt x="201" y="311"/>
                  </a:lnTo>
                  <a:lnTo>
                    <a:pt x="201" y="300"/>
                  </a:lnTo>
                  <a:lnTo>
                    <a:pt x="201" y="289"/>
                  </a:lnTo>
                  <a:lnTo>
                    <a:pt x="201" y="279"/>
                  </a:lnTo>
                  <a:lnTo>
                    <a:pt x="205" y="274"/>
                  </a:lnTo>
                  <a:lnTo>
                    <a:pt x="209" y="270"/>
                  </a:lnTo>
                  <a:lnTo>
                    <a:pt x="213" y="268"/>
                  </a:lnTo>
                  <a:lnTo>
                    <a:pt x="214" y="266"/>
                  </a:lnTo>
                  <a:lnTo>
                    <a:pt x="214" y="266"/>
                  </a:lnTo>
                  <a:lnTo>
                    <a:pt x="214" y="262"/>
                  </a:lnTo>
                  <a:lnTo>
                    <a:pt x="214" y="255"/>
                  </a:lnTo>
                  <a:lnTo>
                    <a:pt x="218" y="249"/>
                  </a:lnTo>
                  <a:lnTo>
                    <a:pt x="232" y="247"/>
                  </a:lnTo>
                  <a:lnTo>
                    <a:pt x="237" y="249"/>
                  </a:lnTo>
                  <a:lnTo>
                    <a:pt x="243" y="251"/>
                  </a:lnTo>
                  <a:lnTo>
                    <a:pt x="249" y="255"/>
                  </a:lnTo>
                  <a:lnTo>
                    <a:pt x="252" y="259"/>
                  </a:lnTo>
                  <a:lnTo>
                    <a:pt x="264" y="253"/>
                  </a:lnTo>
                  <a:lnTo>
                    <a:pt x="279" y="242"/>
                  </a:lnTo>
                  <a:lnTo>
                    <a:pt x="292" y="226"/>
                  </a:lnTo>
                  <a:lnTo>
                    <a:pt x="304" y="209"/>
                  </a:lnTo>
                  <a:lnTo>
                    <a:pt x="298" y="211"/>
                  </a:lnTo>
                  <a:lnTo>
                    <a:pt x="300" y="206"/>
                  </a:lnTo>
                  <a:lnTo>
                    <a:pt x="307" y="192"/>
                  </a:lnTo>
                  <a:lnTo>
                    <a:pt x="313" y="175"/>
                  </a:lnTo>
                  <a:lnTo>
                    <a:pt x="317" y="164"/>
                  </a:lnTo>
                  <a:lnTo>
                    <a:pt x="317" y="156"/>
                  </a:lnTo>
                  <a:lnTo>
                    <a:pt x="315" y="151"/>
                  </a:lnTo>
                  <a:lnTo>
                    <a:pt x="313" y="147"/>
                  </a:lnTo>
                  <a:lnTo>
                    <a:pt x="317" y="141"/>
                  </a:lnTo>
                  <a:lnTo>
                    <a:pt x="313" y="145"/>
                  </a:lnTo>
                  <a:lnTo>
                    <a:pt x="309" y="149"/>
                  </a:lnTo>
                  <a:lnTo>
                    <a:pt x="307" y="155"/>
                  </a:lnTo>
                  <a:lnTo>
                    <a:pt x="305" y="158"/>
                  </a:lnTo>
                  <a:lnTo>
                    <a:pt x="307" y="147"/>
                  </a:lnTo>
                  <a:lnTo>
                    <a:pt x="311" y="136"/>
                  </a:lnTo>
                  <a:lnTo>
                    <a:pt x="315" y="124"/>
                  </a:lnTo>
                  <a:lnTo>
                    <a:pt x="319" y="119"/>
                  </a:lnTo>
                  <a:lnTo>
                    <a:pt x="311" y="124"/>
                  </a:lnTo>
                  <a:lnTo>
                    <a:pt x="304" y="130"/>
                  </a:lnTo>
                  <a:lnTo>
                    <a:pt x="298" y="136"/>
                  </a:lnTo>
                  <a:lnTo>
                    <a:pt x="296" y="138"/>
                  </a:lnTo>
                  <a:lnTo>
                    <a:pt x="296" y="136"/>
                  </a:lnTo>
                  <a:lnTo>
                    <a:pt x="292" y="134"/>
                  </a:lnTo>
                  <a:lnTo>
                    <a:pt x="290" y="132"/>
                  </a:lnTo>
                  <a:lnTo>
                    <a:pt x="286" y="134"/>
                  </a:lnTo>
                  <a:lnTo>
                    <a:pt x="283" y="136"/>
                  </a:lnTo>
                  <a:lnTo>
                    <a:pt x="279" y="138"/>
                  </a:lnTo>
                  <a:lnTo>
                    <a:pt x="277" y="136"/>
                  </a:lnTo>
                  <a:lnTo>
                    <a:pt x="281" y="128"/>
                  </a:lnTo>
                  <a:lnTo>
                    <a:pt x="286" y="117"/>
                  </a:lnTo>
                  <a:lnTo>
                    <a:pt x="294" y="104"/>
                  </a:lnTo>
                  <a:lnTo>
                    <a:pt x="304" y="92"/>
                  </a:lnTo>
                  <a:lnTo>
                    <a:pt x="311" y="85"/>
                  </a:lnTo>
                  <a:lnTo>
                    <a:pt x="298" y="85"/>
                  </a:lnTo>
                  <a:lnTo>
                    <a:pt x="281" y="90"/>
                  </a:lnTo>
                  <a:lnTo>
                    <a:pt x="268" y="96"/>
                  </a:lnTo>
                  <a:lnTo>
                    <a:pt x="256" y="104"/>
                  </a:lnTo>
                  <a:lnTo>
                    <a:pt x="252" y="107"/>
                  </a:lnTo>
                  <a:lnTo>
                    <a:pt x="249" y="105"/>
                  </a:lnTo>
                  <a:lnTo>
                    <a:pt x="249" y="102"/>
                  </a:lnTo>
                  <a:lnTo>
                    <a:pt x="249" y="94"/>
                  </a:lnTo>
                  <a:lnTo>
                    <a:pt x="241" y="96"/>
                  </a:lnTo>
                  <a:lnTo>
                    <a:pt x="241" y="94"/>
                  </a:lnTo>
                  <a:lnTo>
                    <a:pt x="241" y="90"/>
                  </a:lnTo>
                  <a:lnTo>
                    <a:pt x="237" y="87"/>
                  </a:lnTo>
                  <a:lnTo>
                    <a:pt x="233" y="81"/>
                  </a:lnTo>
                  <a:lnTo>
                    <a:pt x="222" y="73"/>
                  </a:lnTo>
                  <a:lnTo>
                    <a:pt x="211" y="73"/>
                  </a:lnTo>
                  <a:lnTo>
                    <a:pt x="203" y="73"/>
                  </a:lnTo>
                  <a:lnTo>
                    <a:pt x="197" y="73"/>
                  </a:lnTo>
                  <a:lnTo>
                    <a:pt x="196" y="68"/>
                  </a:lnTo>
                  <a:lnTo>
                    <a:pt x="194" y="60"/>
                  </a:lnTo>
                  <a:lnTo>
                    <a:pt x="190" y="54"/>
                  </a:lnTo>
                  <a:lnTo>
                    <a:pt x="188" y="51"/>
                  </a:lnTo>
                  <a:lnTo>
                    <a:pt x="182" y="49"/>
                  </a:lnTo>
                  <a:lnTo>
                    <a:pt x="173" y="45"/>
                  </a:lnTo>
                  <a:lnTo>
                    <a:pt x="160" y="43"/>
                  </a:lnTo>
                  <a:lnTo>
                    <a:pt x="146" y="47"/>
                  </a:lnTo>
                  <a:lnTo>
                    <a:pt x="150" y="41"/>
                  </a:lnTo>
                  <a:lnTo>
                    <a:pt x="156" y="36"/>
                  </a:lnTo>
                  <a:lnTo>
                    <a:pt x="165" y="30"/>
                  </a:lnTo>
                  <a:lnTo>
                    <a:pt x="177" y="24"/>
                  </a:lnTo>
                  <a:lnTo>
                    <a:pt x="163" y="26"/>
                  </a:lnTo>
                  <a:lnTo>
                    <a:pt x="148" y="32"/>
                  </a:lnTo>
                  <a:lnTo>
                    <a:pt x="135" y="39"/>
                  </a:lnTo>
                  <a:lnTo>
                    <a:pt x="125" y="47"/>
                  </a:lnTo>
                  <a:lnTo>
                    <a:pt x="129" y="32"/>
                  </a:lnTo>
                  <a:lnTo>
                    <a:pt x="137" y="20"/>
                  </a:lnTo>
                  <a:lnTo>
                    <a:pt x="146" y="11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2395" y="2958"/>
              <a:ext cx="91" cy="81"/>
            </a:xfrm>
            <a:custGeom>
              <a:avLst/>
              <a:gdLst/>
              <a:ahLst/>
              <a:cxnLst>
                <a:cxn ang="0">
                  <a:pos x="48" y="73"/>
                </a:cxn>
                <a:cxn ang="0">
                  <a:pos x="61" y="71"/>
                </a:cxn>
                <a:cxn ang="0">
                  <a:pos x="72" y="71"/>
                </a:cxn>
                <a:cxn ang="0">
                  <a:pos x="80" y="73"/>
                </a:cxn>
                <a:cxn ang="0">
                  <a:pos x="82" y="73"/>
                </a:cxn>
                <a:cxn ang="0">
                  <a:pos x="84" y="75"/>
                </a:cxn>
                <a:cxn ang="0">
                  <a:pos x="85" y="77"/>
                </a:cxn>
                <a:cxn ang="0">
                  <a:pos x="89" y="79"/>
                </a:cxn>
                <a:cxn ang="0">
                  <a:pos x="91" y="81"/>
                </a:cxn>
                <a:cxn ang="0">
                  <a:pos x="91" y="69"/>
                </a:cxn>
                <a:cxn ang="0">
                  <a:pos x="89" y="56"/>
                </a:cxn>
                <a:cxn ang="0">
                  <a:pos x="85" y="45"/>
                </a:cxn>
                <a:cxn ang="0">
                  <a:pos x="82" y="41"/>
                </a:cxn>
                <a:cxn ang="0">
                  <a:pos x="80" y="43"/>
                </a:cxn>
                <a:cxn ang="0">
                  <a:pos x="78" y="47"/>
                </a:cxn>
                <a:cxn ang="0">
                  <a:pos x="76" y="51"/>
                </a:cxn>
                <a:cxn ang="0">
                  <a:pos x="74" y="51"/>
                </a:cxn>
                <a:cxn ang="0">
                  <a:pos x="68" y="45"/>
                </a:cxn>
                <a:cxn ang="0">
                  <a:pos x="61" y="37"/>
                </a:cxn>
                <a:cxn ang="0">
                  <a:pos x="53" y="28"/>
                </a:cxn>
                <a:cxn ang="0">
                  <a:pos x="46" y="24"/>
                </a:cxn>
                <a:cxn ang="0">
                  <a:pos x="40" y="24"/>
                </a:cxn>
                <a:cxn ang="0">
                  <a:pos x="32" y="20"/>
                </a:cxn>
                <a:cxn ang="0">
                  <a:pos x="25" y="18"/>
                </a:cxn>
                <a:cxn ang="0">
                  <a:pos x="21" y="13"/>
                </a:cxn>
                <a:cxn ang="0">
                  <a:pos x="19" y="7"/>
                </a:cxn>
                <a:cxn ang="0">
                  <a:pos x="13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6" y="9"/>
                </a:cxn>
                <a:cxn ang="0">
                  <a:pos x="12" y="15"/>
                </a:cxn>
                <a:cxn ang="0">
                  <a:pos x="17" y="18"/>
                </a:cxn>
                <a:cxn ang="0">
                  <a:pos x="29" y="22"/>
                </a:cxn>
                <a:cxn ang="0">
                  <a:pos x="31" y="22"/>
                </a:cxn>
                <a:cxn ang="0">
                  <a:pos x="32" y="24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34" y="37"/>
                </a:cxn>
                <a:cxn ang="0">
                  <a:pos x="36" y="41"/>
                </a:cxn>
                <a:cxn ang="0">
                  <a:pos x="40" y="45"/>
                </a:cxn>
                <a:cxn ang="0">
                  <a:pos x="46" y="47"/>
                </a:cxn>
                <a:cxn ang="0">
                  <a:pos x="51" y="49"/>
                </a:cxn>
                <a:cxn ang="0">
                  <a:pos x="57" y="54"/>
                </a:cxn>
                <a:cxn ang="0">
                  <a:pos x="61" y="58"/>
                </a:cxn>
                <a:cxn ang="0">
                  <a:pos x="63" y="62"/>
                </a:cxn>
                <a:cxn ang="0">
                  <a:pos x="63" y="66"/>
                </a:cxn>
                <a:cxn ang="0">
                  <a:pos x="59" y="68"/>
                </a:cxn>
                <a:cxn ang="0">
                  <a:pos x="55" y="71"/>
                </a:cxn>
                <a:cxn ang="0">
                  <a:pos x="48" y="73"/>
                </a:cxn>
              </a:cxnLst>
              <a:rect l="0" t="0" r="r" b="b"/>
              <a:pathLst>
                <a:path w="91" h="81">
                  <a:moveTo>
                    <a:pt x="48" y="73"/>
                  </a:moveTo>
                  <a:lnTo>
                    <a:pt x="61" y="71"/>
                  </a:lnTo>
                  <a:lnTo>
                    <a:pt x="72" y="71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4" y="75"/>
                  </a:lnTo>
                  <a:lnTo>
                    <a:pt x="85" y="77"/>
                  </a:lnTo>
                  <a:lnTo>
                    <a:pt x="89" y="79"/>
                  </a:lnTo>
                  <a:lnTo>
                    <a:pt x="91" y="81"/>
                  </a:lnTo>
                  <a:lnTo>
                    <a:pt x="91" y="69"/>
                  </a:lnTo>
                  <a:lnTo>
                    <a:pt x="89" y="56"/>
                  </a:lnTo>
                  <a:lnTo>
                    <a:pt x="85" y="45"/>
                  </a:lnTo>
                  <a:lnTo>
                    <a:pt x="82" y="41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51"/>
                  </a:lnTo>
                  <a:lnTo>
                    <a:pt x="74" y="51"/>
                  </a:lnTo>
                  <a:lnTo>
                    <a:pt x="68" y="45"/>
                  </a:lnTo>
                  <a:lnTo>
                    <a:pt x="61" y="37"/>
                  </a:lnTo>
                  <a:lnTo>
                    <a:pt x="53" y="28"/>
                  </a:lnTo>
                  <a:lnTo>
                    <a:pt x="46" y="24"/>
                  </a:lnTo>
                  <a:lnTo>
                    <a:pt x="40" y="24"/>
                  </a:lnTo>
                  <a:lnTo>
                    <a:pt x="32" y="20"/>
                  </a:lnTo>
                  <a:lnTo>
                    <a:pt x="25" y="18"/>
                  </a:lnTo>
                  <a:lnTo>
                    <a:pt x="21" y="13"/>
                  </a:lnTo>
                  <a:lnTo>
                    <a:pt x="19" y="7"/>
                  </a:lnTo>
                  <a:lnTo>
                    <a:pt x="13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6" y="9"/>
                  </a:lnTo>
                  <a:lnTo>
                    <a:pt x="12" y="15"/>
                  </a:lnTo>
                  <a:lnTo>
                    <a:pt x="17" y="18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32" y="32"/>
                  </a:lnTo>
                  <a:lnTo>
                    <a:pt x="34" y="37"/>
                  </a:lnTo>
                  <a:lnTo>
                    <a:pt x="36" y="41"/>
                  </a:lnTo>
                  <a:lnTo>
                    <a:pt x="40" y="45"/>
                  </a:lnTo>
                  <a:lnTo>
                    <a:pt x="46" y="47"/>
                  </a:lnTo>
                  <a:lnTo>
                    <a:pt x="51" y="49"/>
                  </a:lnTo>
                  <a:lnTo>
                    <a:pt x="57" y="54"/>
                  </a:lnTo>
                  <a:lnTo>
                    <a:pt x="61" y="58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59" y="68"/>
                  </a:lnTo>
                  <a:lnTo>
                    <a:pt x="55" y="71"/>
                  </a:lnTo>
                  <a:lnTo>
                    <a:pt x="48" y="73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2460" y="3044"/>
              <a:ext cx="47" cy="91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7" y="8"/>
                </a:cxn>
                <a:cxn ang="0">
                  <a:pos x="15" y="17"/>
                </a:cxn>
                <a:cxn ang="0">
                  <a:pos x="24" y="27"/>
                </a:cxn>
                <a:cxn ang="0">
                  <a:pos x="30" y="42"/>
                </a:cxn>
                <a:cxn ang="0">
                  <a:pos x="30" y="59"/>
                </a:cxn>
                <a:cxn ang="0">
                  <a:pos x="28" y="76"/>
                </a:cxn>
                <a:cxn ang="0">
                  <a:pos x="22" y="91"/>
                </a:cxn>
                <a:cxn ang="0">
                  <a:pos x="28" y="89"/>
                </a:cxn>
                <a:cxn ang="0">
                  <a:pos x="32" y="89"/>
                </a:cxn>
                <a:cxn ang="0">
                  <a:pos x="34" y="91"/>
                </a:cxn>
                <a:cxn ang="0">
                  <a:pos x="36" y="91"/>
                </a:cxn>
                <a:cxn ang="0">
                  <a:pos x="39" y="84"/>
                </a:cxn>
                <a:cxn ang="0">
                  <a:pos x="43" y="76"/>
                </a:cxn>
                <a:cxn ang="0">
                  <a:pos x="45" y="67"/>
                </a:cxn>
                <a:cxn ang="0">
                  <a:pos x="47" y="57"/>
                </a:cxn>
                <a:cxn ang="0">
                  <a:pos x="47" y="44"/>
                </a:cxn>
                <a:cxn ang="0">
                  <a:pos x="45" y="31"/>
                </a:cxn>
                <a:cxn ang="0">
                  <a:pos x="39" y="17"/>
                </a:cxn>
                <a:cxn ang="0">
                  <a:pos x="36" y="6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7" y="0"/>
                </a:cxn>
              </a:cxnLst>
              <a:rect l="0" t="0" r="r" b="b"/>
              <a:pathLst>
                <a:path w="47" h="91">
                  <a:moveTo>
                    <a:pt x="17" y="0"/>
                  </a:moveTo>
                  <a:lnTo>
                    <a:pt x="13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7" y="8"/>
                  </a:lnTo>
                  <a:lnTo>
                    <a:pt x="15" y="17"/>
                  </a:lnTo>
                  <a:lnTo>
                    <a:pt x="24" y="27"/>
                  </a:lnTo>
                  <a:lnTo>
                    <a:pt x="30" y="42"/>
                  </a:lnTo>
                  <a:lnTo>
                    <a:pt x="30" y="59"/>
                  </a:lnTo>
                  <a:lnTo>
                    <a:pt x="28" y="76"/>
                  </a:lnTo>
                  <a:lnTo>
                    <a:pt x="22" y="91"/>
                  </a:lnTo>
                  <a:lnTo>
                    <a:pt x="28" y="89"/>
                  </a:lnTo>
                  <a:lnTo>
                    <a:pt x="32" y="89"/>
                  </a:lnTo>
                  <a:lnTo>
                    <a:pt x="34" y="91"/>
                  </a:lnTo>
                  <a:lnTo>
                    <a:pt x="36" y="91"/>
                  </a:lnTo>
                  <a:lnTo>
                    <a:pt x="39" y="84"/>
                  </a:lnTo>
                  <a:lnTo>
                    <a:pt x="43" y="76"/>
                  </a:lnTo>
                  <a:lnTo>
                    <a:pt x="45" y="67"/>
                  </a:lnTo>
                  <a:lnTo>
                    <a:pt x="47" y="57"/>
                  </a:lnTo>
                  <a:lnTo>
                    <a:pt x="47" y="44"/>
                  </a:lnTo>
                  <a:lnTo>
                    <a:pt x="45" y="31"/>
                  </a:lnTo>
                  <a:lnTo>
                    <a:pt x="39" y="17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2450" y="3740"/>
              <a:ext cx="447" cy="168"/>
            </a:xfrm>
            <a:custGeom>
              <a:avLst/>
              <a:gdLst/>
              <a:ahLst/>
              <a:cxnLst>
                <a:cxn ang="0">
                  <a:pos x="258" y="2"/>
                </a:cxn>
                <a:cxn ang="0">
                  <a:pos x="265" y="4"/>
                </a:cxn>
                <a:cxn ang="0">
                  <a:pos x="277" y="2"/>
                </a:cxn>
                <a:cxn ang="0">
                  <a:pos x="290" y="2"/>
                </a:cxn>
                <a:cxn ang="0">
                  <a:pos x="309" y="7"/>
                </a:cxn>
                <a:cxn ang="0">
                  <a:pos x="334" y="7"/>
                </a:cxn>
                <a:cxn ang="0">
                  <a:pos x="347" y="13"/>
                </a:cxn>
                <a:cxn ang="0">
                  <a:pos x="354" y="17"/>
                </a:cxn>
                <a:cxn ang="0">
                  <a:pos x="360" y="19"/>
                </a:cxn>
                <a:cxn ang="0">
                  <a:pos x="383" y="25"/>
                </a:cxn>
                <a:cxn ang="0">
                  <a:pos x="400" y="36"/>
                </a:cxn>
                <a:cxn ang="0">
                  <a:pos x="419" y="53"/>
                </a:cxn>
                <a:cxn ang="0">
                  <a:pos x="430" y="66"/>
                </a:cxn>
                <a:cxn ang="0">
                  <a:pos x="445" y="76"/>
                </a:cxn>
                <a:cxn ang="0">
                  <a:pos x="445" y="81"/>
                </a:cxn>
                <a:cxn ang="0">
                  <a:pos x="436" y="87"/>
                </a:cxn>
                <a:cxn ang="0">
                  <a:pos x="421" y="83"/>
                </a:cxn>
                <a:cxn ang="0">
                  <a:pos x="406" y="76"/>
                </a:cxn>
                <a:cxn ang="0">
                  <a:pos x="388" y="68"/>
                </a:cxn>
                <a:cxn ang="0">
                  <a:pos x="375" y="60"/>
                </a:cxn>
                <a:cxn ang="0">
                  <a:pos x="375" y="72"/>
                </a:cxn>
                <a:cxn ang="0">
                  <a:pos x="377" y="89"/>
                </a:cxn>
                <a:cxn ang="0">
                  <a:pos x="368" y="94"/>
                </a:cxn>
                <a:cxn ang="0">
                  <a:pos x="351" y="85"/>
                </a:cxn>
                <a:cxn ang="0">
                  <a:pos x="328" y="72"/>
                </a:cxn>
                <a:cxn ang="0">
                  <a:pos x="301" y="91"/>
                </a:cxn>
                <a:cxn ang="0">
                  <a:pos x="280" y="100"/>
                </a:cxn>
                <a:cxn ang="0">
                  <a:pos x="265" y="106"/>
                </a:cxn>
                <a:cxn ang="0">
                  <a:pos x="250" y="108"/>
                </a:cxn>
                <a:cxn ang="0">
                  <a:pos x="235" y="108"/>
                </a:cxn>
                <a:cxn ang="0">
                  <a:pos x="222" y="108"/>
                </a:cxn>
                <a:cxn ang="0">
                  <a:pos x="197" y="113"/>
                </a:cxn>
                <a:cxn ang="0">
                  <a:pos x="167" y="121"/>
                </a:cxn>
                <a:cxn ang="0">
                  <a:pos x="137" y="128"/>
                </a:cxn>
                <a:cxn ang="0">
                  <a:pos x="114" y="136"/>
                </a:cxn>
                <a:cxn ang="0">
                  <a:pos x="80" y="145"/>
                </a:cxn>
                <a:cxn ang="0">
                  <a:pos x="44" y="157"/>
                </a:cxn>
                <a:cxn ang="0">
                  <a:pos x="13" y="166"/>
                </a:cxn>
                <a:cxn ang="0">
                  <a:pos x="8" y="151"/>
                </a:cxn>
                <a:cxn ang="0">
                  <a:pos x="10" y="96"/>
                </a:cxn>
                <a:cxn ang="0">
                  <a:pos x="23" y="60"/>
                </a:cxn>
                <a:cxn ang="0">
                  <a:pos x="80" y="57"/>
                </a:cxn>
                <a:cxn ang="0">
                  <a:pos x="133" y="51"/>
                </a:cxn>
                <a:cxn ang="0">
                  <a:pos x="169" y="47"/>
                </a:cxn>
                <a:cxn ang="0">
                  <a:pos x="182" y="43"/>
                </a:cxn>
                <a:cxn ang="0">
                  <a:pos x="195" y="38"/>
                </a:cxn>
                <a:cxn ang="0">
                  <a:pos x="212" y="32"/>
                </a:cxn>
                <a:cxn ang="0">
                  <a:pos x="241" y="9"/>
                </a:cxn>
              </a:cxnLst>
              <a:rect l="0" t="0" r="r" b="b"/>
              <a:pathLst>
                <a:path w="447" h="168">
                  <a:moveTo>
                    <a:pt x="252" y="2"/>
                  </a:moveTo>
                  <a:lnTo>
                    <a:pt x="258" y="2"/>
                  </a:lnTo>
                  <a:lnTo>
                    <a:pt x="262" y="2"/>
                  </a:lnTo>
                  <a:lnTo>
                    <a:pt x="265" y="4"/>
                  </a:lnTo>
                  <a:lnTo>
                    <a:pt x="271" y="6"/>
                  </a:lnTo>
                  <a:lnTo>
                    <a:pt x="277" y="2"/>
                  </a:lnTo>
                  <a:lnTo>
                    <a:pt x="284" y="0"/>
                  </a:lnTo>
                  <a:lnTo>
                    <a:pt x="290" y="2"/>
                  </a:lnTo>
                  <a:lnTo>
                    <a:pt x="298" y="6"/>
                  </a:lnTo>
                  <a:lnTo>
                    <a:pt x="309" y="7"/>
                  </a:lnTo>
                  <a:lnTo>
                    <a:pt x="320" y="7"/>
                  </a:lnTo>
                  <a:lnTo>
                    <a:pt x="334" y="7"/>
                  </a:lnTo>
                  <a:lnTo>
                    <a:pt x="341" y="9"/>
                  </a:lnTo>
                  <a:lnTo>
                    <a:pt x="347" y="13"/>
                  </a:lnTo>
                  <a:lnTo>
                    <a:pt x="351" y="15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60" y="19"/>
                  </a:lnTo>
                  <a:lnTo>
                    <a:pt x="371" y="21"/>
                  </a:lnTo>
                  <a:lnTo>
                    <a:pt x="383" y="25"/>
                  </a:lnTo>
                  <a:lnTo>
                    <a:pt x="392" y="30"/>
                  </a:lnTo>
                  <a:lnTo>
                    <a:pt x="400" y="36"/>
                  </a:lnTo>
                  <a:lnTo>
                    <a:pt x="409" y="43"/>
                  </a:lnTo>
                  <a:lnTo>
                    <a:pt x="419" y="53"/>
                  </a:lnTo>
                  <a:lnTo>
                    <a:pt x="424" y="60"/>
                  </a:lnTo>
                  <a:lnTo>
                    <a:pt x="430" y="66"/>
                  </a:lnTo>
                  <a:lnTo>
                    <a:pt x="440" y="72"/>
                  </a:lnTo>
                  <a:lnTo>
                    <a:pt x="445" y="76"/>
                  </a:lnTo>
                  <a:lnTo>
                    <a:pt x="447" y="79"/>
                  </a:lnTo>
                  <a:lnTo>
                    <a:pt x="445" y="81"/>
                  </a:lnTo>
                  <a:lnTo>
                    <a:pt x="441" y="85"/>
                  </a:lnTo>
                  <a:lnTo>
                    <a:pt x="436" y="87"/>
                  </a:lnTo>
                  <a:lnTo>
                    <a:pt x="426" y="85"/>
                  </a:lnTo>
                  <a:lnTo>
                    <a:pt x="421" y="83"/>
                  </a:lnTo>
                  <a:lnTo>
                    <a:pt x="413" y="79"/>
                  </a:lnTo>
                  <a:lnTo>
                    <a:pt x="406" y="76"/>
                  </a:lnTo>
                  <a:lnTo>
                    <a:pt x="398" y="72"/>
                  </a:lnTo>
                  <a:lnTo>
                    <a:pt x="388" y="68"/>
                  </a:lnTo>
                  <a:lnTo>
                    <a:pt x="383" y="64"/>
                  </a:lnTo>
                  <a:lnTo>
                    <a:pt x="375" y="60"/>
                  </a:lnTo>
                  <a:lnTo>
                    <a:pt x="370" y="60"/>
                  </a:lnTo>
                  <a:lnTo>
                    <a:pt x="375" y="72"/>
                  </a:lnTo>
                  <a:lnTo>
                    <a:pt x="377" y="81"/>
                  </a:lnTo>
                  <a:lnTo>
                    <a:pt x="377" y="89"/>
                  </a:lnTo>
                  <a:lnTo>
                    <a:pt x="375" y="93"/>
                  </a:lnTo>
                  <a:lnTo>
                    <a:pt x="368" y="94"/>
                  </a:lnTo>
                  <a:lnTo>
                    <a:pt x="360" y="93"/>
                  </a:lnTo>
                  <a:lnTo>
                    <a:pt x="351" y="85"/>
                  </a:lnTo>
                  <a:lnTo>
                    <a:pt x="339" y="68"/>
                  </a:lnTo>
                  <a:lnTo>
                    <a:pt x="328" y="72"/>
                  </a:lnTo>
                  <a:lnTo>
                    <a:pt x="316" y="79"/>
                  </a:lnTo>
                  <a:lnTo>
                    <a:pt x="301" y="91"/>
                  </a:lnTo>
                  <a:lnTo>
                    <a:pt x="288" y="98"/>
                  </a:lnTo>
                  <a:lnTo>
                    <a:pt x="280" y="100"/>
                  </a:lnTo>
                  <a:lnTo>
                    <a:pt x="273" y="104"/>
                  </a:lnTo>
                  <a:lnTo>
                    <a:pt x="265" y="106"/>
                  </a:lnTo>
                  <a:lnTo>
                    <a:pt x="258" y="106"/>
                  </a:lnTo>
                  <a:lnTo>
                    <a:pt x="250" y="108"/>
                  </a:lnTo>
                  <a:lnTo>
                    <a:pt x="243" y="108"/>
                  </a:lnTo>
                  <a:lnTo>
                    <a:pt x="235" y="108"/>
                  </a:lnTo>
                  <a:lnTo>
                    <a:pt x="229" y="108"/>
                  </a:lnTo>
                  <a:lnTo>
                    <a:pt x="222" y="108"/>
                  </a:lnTo>
                  <a:lnTo>
                    <a:pt x="210" y="110"/>
                  </a:lnTo>
                  <a:lnTo>
                    <a:pt x="197" y="113"/>
                  </a:lnTo>
                  <a:lnTo>
                    <a:pt x="182" y="117"/>
                  </a:lnTo>
                  <a:lnTo>
                    <a:pt x="167" y="121"/>
                  </a:lnTo>
                  <a:lnTo>
                    <a:pt x="152" y="125"/>
                  </a:lnTo>
                  <a:lnTo>
                    <a:pt x="137" y="128"/>
                  </a:lnTo>
                  <a:lnTo>
                    <a:pt x="125" y="132"/>
                  </a:lnTo>
                  <a:lnTo>
                    <a:pt x="114" y="136"/>
                  </a:lnTo>
                  <a:lnTo>
                    <a:pt x="99" y="140"/>
                  </a:lnTo>
                  <a:lnTo>
                    <a:pt x="80" y="145"/>
                  </a:lnTo>
                  <a:lnTo>
                    <a:pt x="63" y="151"/>
                  </a:lnTo>
                  <a:lnTo>
                    <a:pt x="44" y="157"/>
                  </a:lnTo>
                  <a:lnTo>
                    <a:pt x="27" y="162"/>
                  </a:lnTo>
                  <a:lnTo>
                    <a:pt x="13" y="166"/>
                  </a:lnTo>
                  <a:lnTo>
                    <a:pt x="4" y="168"/>
                  </a:lnTo>
                  <a:lnTo>
                    <a:pt x="8" y="151"/>
                  </a:lnTo>
                  <a:lnTo>
                    <a:pt x="11" y="127"/>
                  </a:lnTo>
                  <a:lnTo>
                    <a:pt x="10" y="96"/>
                  </a:lnTo>
                  <a:lnTo>
                    <a:pt x="0" y="62"/>
                  </a:lnTo>
                  <a:lnTo>
                    <a:pt x="23" y="60"/>
                  </a:lnTo>
                  <a:lnTo>
                    <a:pt x="51" y="59"/>
                  </a:lnTo>
                  <a:lnTo>
                    <a:pt x="80" y="57"/>
                  </a:lnTo>
                  <a:lnTo>
                    <a:pt x="106" y="55"/>
                  </a:lnTo>
                  <a:lnTo>
                    <a:pt x="133" y="51"/>
                  </a:lnTo>
                  <a:lnTo>
                    <a:pt x="154" y="49"/>
                  </a:lnTo>
                  <a:lnTo>
                    <a:pt x="169" y="47"/>
                  </a:lnTo>
                  <a:lnTo>
                    <a:pt x="176" y="45"/>
                  </a:lnTo>
                  <a:lnTo>
                    <a:pt x="182" y="43"/>
                  </a:lnTo>
                  <a:lnTo>
                    <a:pt x="190" y="40"/>
                  </a:lnTo>
                  <a:lnTo>
                    <a:pt x="195" y="38"/>
                  </a:lnTo>
                  <a:lnTo>
                    <a:pt x="203" y="38"/>
                  </a:lnTo>
                  <a:lnTo>
                    <a:pt x="212" y="32"/>
                  </a:lnTo>
                  <a:lnTo>
                    <a:pt x="226" y="21"/>
                  </a:lnTo>
                  <a:lnTo>
                    <a:pt x="241" y="9"/>
                  </a:lnTo>
                  <a:lnTo>
                    <a:pt x="252" y="2"/>
                  </a:lnTo>
                  <a:close/>
                </a:path>
              </a:pathLst>
            </a:custGeom>
            <a:solidFill>
              <a:srgbClr val="E0BAAD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2388" y="3689"/>
              <a:ext cx="227" cy="113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70" y="0"/>
                </a:cxn>
                <a:cxn ang="0">
                  <a:pos x="83" y="2"/>
                </a:cxn>
                <a:cxn ang="0">
                  <a:pos x="91" y="0"/>
                </a:cxn>
                <a:cxn ang="0">
                  <a:pos x="102" y="2"/>
                </a:cxn>
                <a:cxn ang="0">
                  <a:pos x="108" y="7"/>
                </a:cxn>
                <a:cxn ang="0">
                  <a:pos x="121" y="9"/>
                </a:cxn>
                <a:cxn ang="0">
                  <a:pos x="130" y="13"/>
                </a:cxn>
                <a:cxn ang="0">
                  <a:pos x="138" y="21"/>
                </a:cxn>
                <a:cxn ang="0">
                  <a:pos x="151" y="23"/>
                </a:cxn>
                <a:cxn ang="0">
                  <a:pos x="172" y="23"/>
                </a:cxn>
                <a:cxn ang="0">
                  <a:pos x="193" y="24"/>
                </a:cxn>
                <a:cxn ang="0">
                  <a:pos x="214" y="36"/>
                </a:cxn>
                <a:cxn ang="0">
                  <a:pos x="227" y="70"/>
                </a:cxn>
                <a:cxn ang="0">
                  <a:pos x="225" y="98"/>
                </a:cxn>
                <a:cxn ang="0">
                  <a:pos x="223" y="98"/>
                </a:cxn>
                <a:cxn ang="0">
                  <a:pos x="219" y="100"/>
                </a:cxn>
                <a:cxn ang="0">
                  <a:pos x="187" y="104"/>
                </a:cxn>
                <a:cxn ang="0">
                  <a:pos x="145" y="108"/>
                </a:cxn>
                <a:cxn ang="0">
                  <a:pos x="102" y="111"/>
                </a:cxn>
                <a:cxn ang="0">
                  <a:pos x="62" y="113"/>
                </a:cxn>
                <a:cxn ang="0">
                  <a:pos x="51" y="98"/>
                </a:cxn>
                <a:cxn ang="0">
                  <a:pos x="28" y="91"/>
                </a:cxn>
                <a:cxn ang="0">
                  <a:pos x="17" y="79"/>
                </a:cxn>
                <a:cxn ang="0">
                  <a:pos x="0" y="66"/>
                </a:cxn>
                <a:cxn ang="0">
                  <a:pos x="0" y="58"/>
                </a:cxn>
                <a:cxn ang="0">
                  <a:pos x="5" y="53"/>
                </a:cxn>
                <a:cxn ang="0">
                  <a:pos x="13" y="47"/>
                </a:cxn>
                <a:cxn ang="0">
                  <a:pos x="20" y="41"/>
                </a:cxn>
                <a:cxn ang="0">
                  <a:pos x="22" y="28"/>
                </a:cxn>
                <a:cxn ang="0">
                  <a:pos x="30" y="17"/>
                </a:cxn>
                <a:cxn ang="0">
                  <a:pos x="47" y="7"/>
                </a:cxn>
                <a:cxn ang="0">
                  <a:pos x="55" y="4"/>
                </a:cxn>
              </a:cxnLst>
              <a:rect l="0" t="0" r="r" b="b"/>
              <a:pathLst>
                <a:path w="227" h="113">
                  <a:moveTo>
                    <a:pt x="55" y="4"/>
                  </a:moveTo>
                  <a:lnTo>
                    <a:pt x="60" y="2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3" y="2"/>
                  </a:lnTo>
                  <a:lnTo>
                    <a:pt x="87" y="2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2"/>
                  </a:lnTo>
                  <a:lnTo>
                    <a:pt x="104" y="6"/>
                  </a:lnTo>
                  <a:lnTo>
                    <a:pt x="108" y="7"/>
                  </a:lnTo>
                  <a:lnTo>
                    <a:pt x="111" y="9"/>
                  </a:lnTo>
                  <a:lnTo>
                    <a:pt x="121" y="9"/>
                  </a:lnTo>
                  <a:lnTo>
                    <a:pt x="127" y="9"/>
                  </a:lnTo>
                  <a:lnTo>
                    <a:pt x="130" y="13"/>
                  </a:lnTo>
                  <a:lnTo>
                    <a:pt x="134" y="17"/>
                  </a:lnTo>
                  <a:lnTo>
                    <a:pt x="138" y="21"/>
                  </a:lnTo>
                  <a:lnTo>
                    <a:pt x="144" y="23"/>
                  </a:lnTo>
                  <a:lnTo>
                    <a:pt x="151" y="23"/>
                  </a:lnTo>
                  <a:lnTo>
                    <a:pt x="159" y="23"/>
                  </a:lnTo>
                  <a:lnTo>
                    <a:pt x="172" y="23"/>
                  </a:lnTo>
                  <a:lnTo>
                    <a:pt x="183" y="23"/>
                  </a:lnTo>
                  <a:lnTo>
                    <a:pt x="193" y="24"/>
                  </a:lnTo>
                  <a:lnTo>
                    <a:pt x="200" y="26"/>
                  </a:lnTo>
                  <a:lnTo>
                    <a:pt x="214" y="36"/>
                  </a:lnTo>
                  <a:lnTo>
                    <a:pt x="223" y="51"/>
                  </a:lnTo>
                  <a:lnTo>
                    <a:pt x="227" y="70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3" y="98"/>
                  </a:lnTo>
                  <a:lnTo>
                    <a:pt x="223" y="98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04" y="102"/>
                  </a:lnTo>
                  <a:lnTo>
                    <a:pt x="187" y="104"/>
                  </a:lnTo>
                  <a:lnTo>
                    <a:pt x="166" y="106"/>
                  </a:lnTo>
                  <a:lnTo>
                    <a:pt x="145" y="108"/>
                  </a:lnTo>
                  <a:lnTo>
                    <a:pt x="123" y="110"/>
                  </a:lnTo>
                  <a:lnTo>
                    <a:pt x="102" y="111"/>
                  </a:lnTo>
                  <a:lnTo>
                    <a:pt x="81" y="111"/>
                  </a:lnTo>
                  <a:lnTo>
                    <a:pt x="62" y="113"/>
                  </a:lnTo>
                  <a:lnTo>
                    <a:pt x="58" y="106"/>
                  </a:lnTo>
                  <a:lnTo>
                    <a:pt x="51" y="98"/>
                  </a:lnTo>
                  <a:lnTo>
                    <a:pt x="41" y="93"/>
                  </a:lnTo>
                  <a:lnTo>
                    <a:pt x="28" y="91"/>
                  </a:lnTo>
                  <a:lnTo>
                    <a:pt x="22" y="87"/>
                  </a:lnTo>
                  <a:lnTo>
                    <a:pt x="17" y="79"/>
                  </a:lnTo>
                  <a:lnTo>
                    <a:pt x="11" y="70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2" y="55"/>
                  </a:lnTo>
                  <a:lnTo>
                    <a:pt x="5" y="53"/>
                  </a:lnTo>
                  <a:lnTo>
                    <a:pt x="9" y="51"/>
                  </a:lnTo>
                  <a:lnTo>
                    <a:pt x="13" y="47"/>
                  </a:lnTo>
                  <a:lnTo>
                    <a:pt x="17" y="45"/>
                  </a:lnTo>
                  <a:lnTo>
                    <a:pt x="20" y="41"/>
                  </a:lnTo>
                  <a:lnTo>
                    <a:pt x="20" y="36"/>
                  </a:lnTo>
                  <a:lnTo>
                    <a:pt x="22" y="28"/>
                  </a:lnTo>
                  <a:lnTo>
                    <a:pt x="24" y="21"/>
                  </a:lnTo>
                  <a:lnTo>
                    <a:pt x="30" y="17"/>
                  </a:lnTo>
                  <a:lnTo>
                    <a:pt x="39" y="13"/>
                  </a:lnTo>
                  <a:lnTo>
                    <a:pt x="47" y="7"/>
                  </a:lnTo>
                  <a:lnTo>
                    <a:pt x="53" y="6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E0BAAD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2278" y="3029"/>
              <a:ext cx="218" cy="467"/>
            </a:xfrm>
            <a:custGeom>
              <a:avLst/>
              <a:gdLst/>
              <a:ahLst/>
              <a:cxnLst>
                <a:cxn ang="0">
                  <a:pos x="0" y="433"/>
                </a:cxn>
                <a:cxn ang="0">
                  <a:pos x="5" y="401"/>
                </a:cxn>
                <a:cxn ang="0">
                  <a:pos x="21" y="376"/>
                </a:cxn>
                <a:cxn ang="0">
                  <a:pos x="43" y="342"/>
                </a:cxn>
                <a:cxn ang="0">
                  <a:pos x="60" y="310"/>
                </a:cxn>
                <a:cxn ang="0">
                  <a:pos x="83" y="303"/>
                </a:cxn>
                <a:cxn ang="0">
                  <a:pos x="108" y="314"/>
                </a:cxn>
                <a:cxn ang="0">
                  <a:pos x="132" y="322"/>
                </a:cxn>
                <a:cxn ang="0">
                  <a:pos x="151" y="312"/>
                </a:cxn>
                <a:cxn ang="0">
                  <a:pos x="151" y="288"/>
                </a:cxn>
                <a:cxn ang="0">
                  <a:pos x="165" y="235"/>
                </a:cxn>
                <a:cxn ang="0">
                  <a:pos x="168" y="174"/>
                </a:cxn>
                <a:cxn ang="0">
                  <a:pos x="153" y="136"/>
                </a:cxn>
                <a:cxn ang="0">
                  <a:pos x="163" y="102"/>
                </a:cxn>
                <a:cxn ang="0">
                  <a:pos x="166" y="78"/>
                </a:cxn>
                <a:cxn ang="0">
                  <a:pos x="168" y="36"/>
                </a:cxn>
                <a:cxn ang="0">
                  <a:pos x="151" y="23"/>
                </a:cxn>
                <a:cxn ang="0">
                  <a:pos x="155" y="8"/>
                </a:cxn>
                <a:cxn ang="0">
                  <a:pos x="165" y="2"/>
                </a:cxn>
                <a:cxn ang="0">
                  <a:pos x="197" y="2"/>
                </a:cxn>
                <a:cxn ang="0">
                  <a:pos x="199" y="15"/>
                </a:cxn>
                <a:cxn ang="0">
                  <a:pos x="185" y="15"/>
                </a:cxn>
                <a:cxn ang="0">
                  <a:pos x="189" y="23"/>
                </a:cxn>
                <a:cxn ang="0">
                  <a:pos x="212" y="57"/>
                </a:cxn>
                <a:cxn ang="0">
                  <a:pos x="204" y="106"/>
                </a:cxn>
                <a:cxn ang="0">
                  <a:pos x="193" y="121"/>
                </a:cxn>
                <a:cxn ang="0">
                  <a:pos x="199" y="152"/>
                </a:cxn>
                <a:cxn ang="0">
                  <a:pos x="214" y="184"/>
                </a:cxn>
                <a:cxn ang="0">
                  <a:pos x="218" y="201"/>
                </a:cxn>
                <a:cxn ang="0">
                  <a:pos x="199" y="214"/>
                </a:cxn>
                <a:cxn ang="0">
                  <a:pos x="191" y="229"/>
                </a:cxn>
                <a:cxn ang="0">
                  <a:pos x="191" y="240"/>
                </a:cxn>
                <a:cxn ang="0">
                  <a:pos x="174" y="254"/>
                </a:cxn>
                <a:cxn ang="0">
                  <a:pos x="182" y="272"/>
                </a:cxn>
                <a:cxn ang="0">
                  <a:pos x="180" y="276"/>
                </a:cxn>
                <a:cxn ang="0">
                  <a:pos x="168" y="284"/>
                </a:cxn>
                <a:cxn ang="0">
                  <a:pos x="159" y="318"/>
                </a:cxn>
                <a:cxn ang="0">
                  <a:pos x="136" y="325"/>
                </a:cxn>
                <a:cxn ang="0">
                  <a:pos x="108" y="322"/>
                </a:cxn>
                <a:cxn ang="0">
                  <a:pos x="83" y="322"/>
                </a:cxn>
                <a:cxn ang="0">
                  <a:pos x="58" y="348"/>
                </a:cxn>
                <a:cxn ang="0">
                  <a:pos x="47" y="365"/>
                </a:cxn>
                <a:cxn ang="0">
                  <a:pos x="40" y="375"/>
                </a:cxn>
                <a:cxn ang="0">
                  <a:pos x="30" y="399"/>
                </a:cxn>
                <a:cxn ang="0">
                  <a:pos x="32" y="441"/>
                </a:cxn>
                <a:cxn ang="0">
                  <a:pos x="17" y="465"/>
                </a:cxn>
              </a:cxnLst>
              <a:rect l="0" t="0" r="r" b="b"/>
              <a:pathLst>
                <a:path w="218" h="467">
                  <a:moveTo>
                    <a:pt x="5" y="467"/>
                  </a:moveTo>
                  <a:lnTo>
                    <a:pt x="2" y="448"/>
                  </a:lnTo>
                  <a:lnTo>
                    <a:pt x="0" y="433"/>
                  </a:lnTo>
                  <a:lnTo>
                    <a:pt x="0" y="420"/>
                  </a:lnTo>
                  <a:lnTo>
                    <a:pt x="4" y="410"/>
                  </a:lnTo>
                  <a:lnTo>
                    <a:pt x="5" y="401"/>
                  </a:lnTo>
                  <a:lnTo>
                    <a:pt x="9" y="393"/>
                  </a:lnTo>
                  <a:lnTo>
                    <a:pt x="13" y="384"/>
                  </a:lnTo>
                  <a:lnTo>
                    <a:pt x="21" y="376"/>
                  </a:lnTo>
                  <a:lnTo>
                    <a:pt x="30" y="367"/>
                  </a:lnTo>
                  <a:lnTo>
                    <a:pt x="38" y="354"/>
                  </a:lnTo>
                  <a:lnTo>
                    <a:pt x="43" y="342"/>
                  </a:lnTo>
                  <a:lnTo>
                    <a:pt x="47" y="331"/>
                  </a:lnTo>
                  <a:lnTo>
                    <a:pt x="53" y="322"/>
                  </a:lnTo>
                  <a:lnTo>
                    <a:pt x="60" y="310"/>
                  </a:lnTo>
                  <a:lnTo>
                    <a:pt x="68" y="303"/>
                  </a:lnTo>
                  <a:lnTo>
                    <a:pt x="77" y="301"/>
                  </a:lnTo>
                  <a:lnTo>
                    <a:pt x="83" y="303"/>
                  </a:lnTo>
                  <a:lnTo>
                    <a:pt x="91" y="306"/>
                  </a:lnTo>
                  <a:lnTo>
                    <a:pt x="98" y="310"/>
                  </a:lnTo>
                  <a:lnTo>
                    <a:pt x="108" y="314"/>
                  </a:lnTo>
                  <a:lnTo>
                    <a:pt x="115" y="316"/>
                  </a:lnTo>
                  <a:lnTo>
                    <a:pt x="125" y="320"/>
                  </a:lnTo>
                  <a:lnTo>
                    <a:pt x="132" y="322"/>
                  </a:lnTo>
                  <a:lnTo>
                    <a:pt x="140" y="322"/>
                  </a:lnTo>
                  <a:lnTo>
                    <a:pt x="149" y="318"/>
                  </a:lnTo>
                  <a:lnTo>
                    <a:pt x="151" y="312"/>
                  </a:lnTo>
                  <a:lnTo>
                    <a:pt x="151" y="306"/>
                  </a:lnTo>
                  <a:lnTo>
                    <a:pt x="151" y="299"/>
                  </a:lnTo>
                  <a:lnTo>
                    <a:pt x="151" y="288"/>
                  </a:lnTo>
                  <a:lnTo>
                    <a:pt x="153" y="271"/>
                  </a:lnTo>
                  <a:lnTo>
                    <a:pt x="157" y="252"/>
                  </a:lnTo>
                  <a:lnTo>
                    <a:pt x="165" y="235"/>
                  </a:lnTo>
                  <a:lnTo>
                    <a:pt x="170" y="218"/>
                  </a:lnTo>
                  <a:lnTo>
                    <a:pt x="172" y="195"/>
                  </a:lnTo>
                  <a:lnTo>
                    <a:pt x="168" y="174"/>
                  </a:lnTo>
                  <a:lnTo>
                    <a:pt x="163" y="159"/>
                  </a:lnTo>
                  <a:lnTo>
                    <a:pt x="157" y="148"/>
                  </a:lnTo>
                  <a:lnTo>
                    <a:pt x="153" y="136"/>
                  </a:lnTo>
                  <a:lnTo>
                    <a:pt x="151" y="125"/>
                  </a:lnTo>
                  <a:lnTo>
                    <a:pt x="157" y="114"/>
                  </a:lnTo>
                  <a:lnTo>
                    <a:pt x="163" y="102"/>
                  </a:lnTo>
                  <a:lnTo>
                    <a:pt x="166" y="93"/>
                  </a:lnTo>
                  <a:lnTo>
                    <a:pt x="166" y="85"/>
                  </a:lnTo>
                  <a:lnTo>
                    <a:pt x="166" y="78"/>
                  </a:lnTo>
                  <a:lnTo>
                    <a:pt x="166" y="66"/>
                  </a:lnTo>
                  <a:lnTo>
                    <a:pt x="168" y="49"/>
                  </a:lnTo>
                  <a:lnTo>
                    <a:pt x="168" y="36"/>
                  </a:lnTo>
                  <a:lnTo>
                    <a:pt x="165" y="29"/>
                  </a:lnTo>
                  <a:lnTo>
                    <a:pt x="157" y="25"/>
                  </a:lnTo>
                  <a:lnTo>
                    <a:pt x="151" y="23"/>
                  </a:lnTo>
                  <a:lnTo>
                    <a:pt x="149" y="17"/>
                  </a:lnTo>
                  <a:lnTo>
                    <a:pt x="151" y="12"/>
                  </a:lnTo>
                  <a:lnTo>
                    <a:pt x="155" y="8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5" y="2"/>
                  </a:lnTo>
                  <a:lnTo>
                    <a:pt x="178" y="0"/>
                  </a:lnTo>
                  <a:lnTo>
                    <a:pt x="189" y="0"/>
                  </a:lnTo>
                  <a:lnTo>
                    <a:pt x="197" y="2"/>
                  </a:lnTo>
                  <a:lnTo>
                    <a:pt x="199" y="2"/>
                  </a:lnTo>
                  <a:lnTo>
                    <a:pt x="189" y="4"/>
                  </a:lnTo>
                  <a:lnTo>
                    <a:pt x="199" y="15"/>
                  </a:lnTo>
                  <a:lnTo>
                    <a:pt x="195" y="15"/>
                  </a:lnTo>
                  <a:lnTo>
                    <a:pt x="191" y="15"/>
                  </a:lnTo>
                  <a:lnTo>
                    <a:pt x="185" y="15"/>
                  </a:lnTo>
                  <a:lnTo>
                    <a:pt x="182" y="17"/>
                  </a:lnTo>
                  <a:lnTo>
                    <a:pt x="183" y="19"/>
                  </a:lnTo>
                  <a:lnTo>
                    <a:pt x="189" y="23"/>
                  </a:lnTo>
                  <a:lnTo>
                    <a:pt x="197" y="32"/>
                  </a:lnTo>
                  <a:lnTo>
                    <a:pt x="206" y="42"/>
                  </a:lnTo>
                  <a:lnTo>
                    <a:pt x="212" y="57"/>
                  </a:lnTo>
                  <a:lnTo>
                    <a:pt x="212" y="74"/>
                  </a:lnTo>
                  <a:lnTo>
                    <a:pt x="210" y="91"/>
                  </a:lnTo>
                  <a:lnTo>
                    <a:pt x="204" y="106"/>
                  </a:lnTo>
                  <a:lnTo>
                    <a:pt x="201" y="112"/>
                  </a:lnTo>
                  <a:lnTo>
                    <a:pt x="197" y="117"/>
                  </a:lnTo>
                  <a:lnTo>
                    <a:pt x="193" y="121"/>
                  </a:lnTo>
                  <a:lnTo>
                    <a:pt x="191" y="125"/>
                  </a:lnTo>
                  <a:lnTo>
                    <a:pt x="193" y="135"/>
                  </a:lnTo>
                  <a:lnTo>
                    <a:pt x="199" y="152"/>
                  </a:lnTo>
                  <a:lnTo>
                    <a:pt x="204" y="169"/>
                  </a:lnTo>
                  <a:lnTo>
                    <a:pt x="210" y="180"/>
                  </a:lnTo>
                  <a:lnTo>
                    <a:pt x="214" y="184"/>
                  </a:lnTo>
                  <a:lnTo>
                    <a:pt x="216" y="187"/>
                  </a:lnTo>
                  <a:lnTo>
                    <a:pt x="218" y="193"/>
                  </a:lnTo>
                  <a:lnTo>
                    <a:pt x="218" y="201"/>
                  </a:lnTo>
                  <a:lnTo>
                    <a:pt x="214" y="206"/>
                  </a:lnTo>
                  <a:lnTo>
                    <a:pt x="208" y="210"/>
                  </a:lnTo>
                  <a:lnTo>
                    <a:pt x="199" y="214"/>
                  </a:lnTo>
                  <a:lnTo>
                    <a:pt x="191" y="216"/>
                  </a:lnTo>
                  <a:lnTo>
                    <a:pt x="191" y="223"/>
                  </a:lnTo>
                  <a:lnTo>
                    <a:pt x="191" y="229"/>
                  </a:lnTo>
                  <a:lnTo>
                    <a:pt x="191" y="235"/>
                  </a:lnTo>
                  <a:lnTo>
                    <a:pt x="193" y="238"/>
                  </a:lnTo>
                  <a:lnTo>
                    <a:pt x="191" y="240"/>
                  </a:lnTo>
                  <a:lnTo>
                    <a:pt x="187" y="244"/>
                  </a:lnTo>
                  <a:lnTo>
                    <a:pt x="182" y="250"/>
                  </a:lnTo>
                  <a:lnTo>
                    <a:pt x="174" y="254"/>
                  </a:lnTo>
                  <a:lnTo>
                    <a:pt x="180" y="259"/>
                  </a:lnTo>
                  <a:lnTo>
                    <a:pt x="182" y="267"/>
                  </a:lnTo>
                  <a:lnTo>
                    <a:pt x="182" y="272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80" y="276"/>
                  </a:lnTo>
                  <a:lnTo>
                    <a:pt x="176" y="276"/>
                  </a:lnTo>
                  <a:lnTo>
                    <a:pt x="172" y="278"/>
                  </a:lnTo>
                  <a:lnTo>
                    <a:pt x="168" y="284"/>
                  </a:lnTo>
                  <a:lnTo>
                    <a:pt x="166" y="295"/>
                  </a:lnTo>
                  <a:lnTo>
                    <a:pt x="165" y="306"/>
                  </a:lnTo>
                  <a:lnTo>
                    <a:pt x="159" y="318"/>
                  </a:lnTo>
                  <a:lnTo>
                    <a:pt x="153" y="322"/>
                  </a:lnTo>
                  <a:lnTo>
                    <a:pt x="146" y="323"/>
                  </a:lnTo>
                  <a:lnTo>
                    <a:pt x="136" y="325"/>
                  </a:lnTo>
                  <a:lnTo>
                    <a:pt x="127" y="323"/>
                  </a:lnTo>
                  <a:lnTo>
                    <a:pt x="117" y="323"/>
                  </a:lnTo>
                  <a:lnTo>
                    <a:pt x="108" y="322"/>
                  </a:lnTo>
                  <a:lnTo>
                    <a:pt x="98" y="322"/>
                  </a:lnTo>
                  <a:lnTo>
                    <a:pt x="93" y="320"/>
                  </a:lnTo>
                  <a:lnTo>
                    <a:pt x="83" y="322"/>
                  </a:lnTo>
                  <a:lnTo>
                    <a:pt x="74" y="327"/>
                  </a:lnTo>
                  <a:lnTo>
                    <a:pt x="66" y="337"/>
                  </a:lnTo>
                  <a:lnTo>
                    <a:pt x="58" y="348"/>
                  </a:lnTo>
                  <a:lnTo>
                    <a:pt x="55" y="356"/>
                  </a:lnTo>
                  <a:lnTo>
                    <a:pt x="51" y="361"/>
                  </a:lnTo>
                  <a:lnTo>
                    <a:pt x="47" y="365"/>
                  </a:lnTo>
                  <a:lnTo>
                    <a:pt x="43" y="369"/>
                  </a:lnTo>
                  <a:lnTo>
                    <a:pt x="41" y="371"/>
                  </a:lnTo>
                  <a:lnTo>
                    <a:pt x="40" y="375"/>
                  </a:lnTo>
                  <a:lnTo>
                    <a:pt x="36" y="378"/>
                  </a:lnTo>
                  <a:lnTo>
                    <a:pt x="34" y="384"/>
                  </a:lnTo>
                  <a:lnTo>
                    <a:pt x="30" y="399"/>
                  </a:lnTo>
                  <a:lnTo>
                    <a:pt x="30" y="414"/>
                  </a:lnTo>
                  <a:lnTo>
                    <a:pt x="32" y="429"/>
                  </a:lnTo>
                  <a:lnTo>
                    <a:pt x="32" y="441"/>
                  </a:lnTo>
                  <a:lnTo>
                    <a:pt x="30" y="450"/>
                  </a:lnTo>
                  <a:lnTo>
                    <a:pt x="24" y="458"/>
                  </a:lnTo>
                  <a:lnTo>
                    <a:pt x="17" y="465"/>
                  </a:lnTo>
                  <a:lnTo>
                    <a:pt x="5" y="467"/>
                  </a:lnTo>
                  <a:close/>
                </a:path>
              </a:pathLst>
            </a:custGeom>
            <a:solidFill>
              <a:srgbClr val="E0BAAD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2450" y="3765"/>
              <a:ext cx="447" cy="143"/>
            </a:xfrm>
            <a:custGeom>
              <a:avLst/>
              <a:gdLst/>
              <a:ahLst/>
              <a:cxnLst>
                <a:cxn ang="0">
                  <a:pos x="400" y="11"/>
                </a:cxn>
                <a:cxn ang="0">
                  <a:pos x="419" y="28"/>
                </a:cxn>
                <a:cxn ang="0">
                  <a:pos x="430" y="41"/>
                </a:cxn>
                <a:cxn ang="0">
                  <a:pos x="445" y="51"/>
                </a:cxn>
                <a:cxn ang="0">
                  <a:pos x="445" y="56"/>
                </a:cxn>
                <a:cxn ang="0">
                  <a:pos x="436" y="62"/>
                </a:cxn>
                <a:cxn ang="0">
                  <a:pos x="421" y="58"/>
                </a:cxn>
                <a:cxn ang="0">
                  <a:pos x="406" y="51"/>
                </a:cxn>
                <a:cxn ang="0">
                  <a:pos x="388" y="43"/>
                </a:cxn>
                <a:cxn ang="0">
                  <a:pos x="375" y="35"/>
                </a:cxn>
                <a:cxn ang="0">
                  <a:pos x="375" y="47"/>
                </a:cxn>
                <a:cxn ang="0">
                  <a:pos x="377" y="64"/>
                </a:cxn>
                <a:cxn ang="0">
                  <a:pos x="368" y="69"/>
                </a:cxn>
                <a:cxn ang="0">
                  <a:pos x="351" y="60"/>
                </a:cxn>
                <a:cxn ang="0">
                  <a:pos x="328" y="47"/>
                </a:cxn>
                <a:cxn ang="0">
                  <a:pos x="301" y="66"/>
                </a:cxn>
                <a:cxn ang="0">
                  <a:pos x="280" y="75"/>
                </a:cxn>
                <a:cxn ang="0">
                  <a:pos x="265" y="81"/>
                </a:cxn>
                <a:cxn ang="0">
                  <a:pos x="250" y="83"/>
                </a:cxn>
                <a:cxn ang="0">
                  <a:pos x="235" y="83"/>
                </a:cxn>
                <a:cxn ang="0">
                  <a:pos x="222" y="83"/>
                </a:cxn>
                <a:cxn ang="0">
                  <a:pos x="197" y="88"/>
                </a:cxn>
                <a:cxn ang="0">
                  <a:pos x="167" y="96"/>
                </a:cxn>
                <a:cxn ang="0">
                  <a:pos x="137" y="103"/>
                </a:cxn>
                <a:cxn ang="0">
                  <a:pos x="114" y="111"/>
                </a:cxn>
                <a:cxn ang="0">
                  <a:pos x="80" y="120"/>
                </a:cxn>
                <a:cxn ang="0">
                  <a:pos x="44" y="132"/>
                </a:cxn>
                <a:cxn ang="0">
                  <a:pos x="13" y="141"/>
                </a:cxn>
                <a:cxn ang="0">
                  <a:pos x="8" y="126"/>
                </a:cxn>
                <a:cxn ang="0">
                  <a:pos x="10" y="71"/>
                </a:cxn>
                <a:cxn ang="0">
                  <a:pos x="17" y="35"/>
                </a:cxn>
                <a:cxn ang="0">
                  <a:pos x="57" y="34"/>
                </a:cxn>
                <a:cxn ang="0">
                  <a:pos x="101" y="30"/>
                </a:cxn>
                <a:cxn ang="0">
                  <a:pos x="142" y="26"/>
                </a:cxn>
                <a:cxn ang="0">
                  <a:pos x="150" y="30"/>
                </a:cxn>
                <a:cxn ang="0">
                  <a:pos x="148" y="45"/>
                </a:cxn>
                <a:cxn ang="0">
                  <a:pos x="152" y="54"/>
                </a:cxn>
                <a:cxn ang="0">
                  <a:pos x="165" y="56"/>
                </a:cxn>
                <a:cxn ang="0">
                  <a:pos x="186" y="51"/>
                </a:cxn>
                <a:cxn ang="0">
                  <a:pos x="208" y="39"/>
                </a:cxn>
                <a:cxn ang="0">
                  <a:pos x="224" y="37"/>
                </a:cxn>
                <a:cxn ang="0">
                  <a:pos x="239" y="43"/>
                </a:cxn>
                <a:cxn ang="0">
                  <a:pos x="248" y="41"/>
                </a:cxn>
                <a:cxn ang="0">
                  <a:pos x="269" y="28"/>
                </a:cxn>
                <a:cxn ang="0">
                  <a:pos x="296" y="13"/>
                </a:cxn>
                <a:cxn ang="0">
                  <a:pos x="320" y="1"/>
                </a:cxn>
                <a:cxn ang="0">
                  <a:pos x="334" y="1"/>
                </a:cxn>
                <a:cxn ang="0">
                  <a:pos x="351" y="9"/>
                </a:cxn>
                <a:cxn ang="0">
                  <a:pos x="368" y="11"/>
                </a:cxn>
                <a:cxn ang="0">
                  <a:pos x="385" y="7"/>
                </a:cxn>
              </a:cxnLst>
              <a:rect l="0" t="0" r="r" b="b"/>
              <a:pathLst>
                <a:path w="447" h="143">
                  <a:moveTo>
                    <a:pt x="392" y="5"/>
                  </a:moveTo>
                  <a:lnTo>
                    <a:pt x="400" y="11"/>
                  </a:lnTo>
                  <a:lnTo>
                    <a:pt x="409" y="18"/>
                  </a:lnTo>
                  <a:lnTo>
                    <a:pt x="419" y="28"/>
                  </a:lnTo>
                  <a:lnTo>
                    <a:pt x="424" y="35"/>
                  </a:lnTo>
                  <a:lnTo>
                    <a:pt x="430" y="41"/>
                  </a:lnTo>
                  <a:lnTo>
                    <a:pt x="440" y="47"/>
                  </a:lnTo>
                  <a:lnTo>
                    <a:pt x="445" y="51"/>
                  </a:lnTo>
                  <a:lnTo>
                    <a:pt x="447" y="54"/>
                  </a:lnTo>
                  <a:lnTo>
                    <a:pt x="445" y="56"/>
                  </a:lnTo>
                  <a:lnTo>
                    <a:pt x="441" y="60"/>
                  </a:lnTo>
                  <a:lnTo>
                    <a:pt x="436" y="62"/>
                  </a:lnTo>
                  <a:lnTo>
                    <a:pt x="426" y="60"/>
                  </a:lnTo>
                  <a:lnTo>
                    <a:pt x="421" y="58"/>
                  </a:lnTo>
                  <a:lnTo>
                    <a:pt x="413" y="54"/>
                  </a:lnTo>
                  <a:lnTo>
                    <a:pt x="406" y="51"/>
                  </a:lnTo>
                  <a:lnTo>
                    <a:pt x="398" y="47"/>
                  </a:lnTo>
                  <a:lnTo>
                    <a:pt x="388" y="43"/>
                  </a:lnTo>
                  <a:lnTo>
                    <a:pt x="383" y="39"/>
                  </a:lnTo>
                  <a:lnTo>
                    <a:pt x="375" y="35"/>
                  </a:lnTo>
                  <a:lnTo>
                    <a:pt x="370" y="35"/>
                  </a:lnTo>
                  <a:lnTo>
                    <a:pt x="375" y="47"/>
                  </a:lnTo>
                  <a:lnTo>
                    <a:pt x="377" y="56"/>
                  </a:lnTo>
                  <a:lnTo>
                    <a:pt x="377" y="64"/>
                  </a:lnTo>
                  <a:lnTo>
                    <a:pt x="375" y="68"/>
                  </a:lnTo>
                  <a:lnTo>
                    <a:pt x="368" y="69"/>
                  </a:lnTo>
                  <a:lnTo>
                    <a:pt x="360" y="68"/>
                  </a:lnTo>
                  <a:lnTo>
                    <a:pt x="351" y="60"/>
                  </a:lnTo>
                  <a:lnTo>
                    <a:pt x="339" y="43"/>
                  </a:lnTo>
                  <a:lnTo>
                    <a:pt x="328" y="47"/>
                  </a:lnTo>
                  <a:lnTo>
                    <a:pt x="316" y="54"/>
                  </a:lnTo>
                  <a:lnTo>
                    <a:pt x="301" y="66"/>
                  </a:lnTo>
                  <a:lnTo>
                    <a:pt x="288" y="73"/>
                  </a:lnTo>
                  <a:lnTo>
                    <a:pt x="280" y="75"/>
                  </a:lnTo>
                  <a:lnTo>
                    <a:pt x="273" y="79"/>
                  </a:lnTo>
                  <a:lnTo>
                    <a:pt x="265" y="81"/>
                  </a:lnTo>
                  <a:lnTo>
                    <a:pt x="258" y="81"/>
                  </a:lnTo>
                  <a:lnTo>
                    <a:pt x="250" y="83"/>
                  </a:lnTo>
                  <a:lnTo>
                    <a:pt x="243" y="83"/>
                  </a:lnTo>
                  <a:lnTo>
                    <a:pt x="235" y="83"/>
                  </a:lnTo>
                  <a:lnTo>
                    <a:pt x="229" y="83"/>
                  </a:lnTo>
                  <a:lnTo>
                    <a:pt x="222" y="83"/>
                  </a:lnTo>
                  <a:lnTo>
                    <a:pt x="210" y="85"/>
                  </a:lnTo>
                  <a:lnTo>
                    <a:pt x="197" y="88"/>
                  </a:lnTo>
                  <a:lnTo>
                    <a:pt x="182" y="92"/>
                  </a:lnTo>
                  <a:lnTo>
                    <a:pt x="167" y="96"/>
                  </a:lnTo>
                  <a:lnTo>
                    <a:pt x="152" y="100"/>
                  </a:lnTo>
                  <a:lnTo>
                    <a:pt x="137" y="103"/>
                  </a:lnTo>
                  <a:lnTo>
                    <a:pt x="125" y="107"/>
                  </a:lnTo>
                  <a:lnTo>
                    <a:pt x="114" y="111"/>
                  </a:lnTo>
                  <a:lnTo>
                    <a:pt x="99" y="115"/>
                  </a:lnTo>
                  <a:lnTo>
                    <a:pt x="80" y="120"/>
                  </a:lnTo>
                  <a:lnTo>
                    <a:pt x="63" y="126"/>
                  </a:lnTo>
                  <a:lnTo>
                    <a:pt x="44" y="132"/>
                  </a:lnTo>
                  <a:lnTo>
                    <a:pt x="27" y="137"/>
                  </a:lnTo>
                  <a:lnTo>
                    <a:pt x="13" y="141"/>
                  </a:lnTo>
                  <a:lnTo>
                    <a:pt x="4" y="143"/>
                  </a:lnTo>
                  <a:lnTo>
                    <a:pt x="8" y="126"/>
                  </a:lnTo>
                  <a:lnTo>
                    <a:pt x="11" y="102"/>
                  </a:lnTo>
                  <a:lnTo>
                    <a:pt x="10" y="71"/>
                  </a:lnTo>
                  <a:lnTo>
                    <a:pt x="0" y="37"/>
                  </a:lnTo>
                  <a:lnTo>
                    <a:pt x="17" y="35"/>
                  </a:lnTo>
                  <a:lnTo>
                    <a:pt x="36" y="35"/>
                  </a:lnTo>
                  <a:lnTo>
                    <a:pt x="57" y="34"/>
                  </a:lnTo>
                  <a:lnTo>
                    <a:pt x="80" y="32"/>
                  </a:lnTo>
                  <a:lnTo>
                    <a:pt x="101" y="30"/>
                  </a:lnTo>
                  <a:lnTo>
                    <a:pt x="123" y="28"/>
                  </a:lnTo>
                  <a:lnTo>
                    <a:pt x="142" y="26"/>
                  </a:lnTo>
                  <a:lnTo>
                    <a:pt x="157" y="24"/>
                  </a:lnTo>
                  <a:lnTo>
                    <a:pt x="150" y="30"/>
                  </a:lnTo>
                  <a:lnTo>
                    <a:pt x="148" y="37"/>
                  </a:lnTo>
                  <a:lnTo>
                    <a:pt x="148" y="45"/>
                  </a:lnTo>
                  <a:lnTo>
                    <a:pt x="150" y="51"/>
                  </a:lnTo>
                  <a:lnTo>
                    <a:pt x="152" y="54"/>
                  </a:lnTo>
                  <a:lnTo>
                    <a:pt x="159" y="54"/>
                  </a:lnTo>
                  <a:lnTo>
                    <a:pt x="165" y="56"/>
                  </a:lnTo>
                  <a:lnTo>
                    <a:pt x="173" y="54"/>
                  </a:lnTo>
                  <a:lnTo>
                    <a:pt x="186" y="51"/>
                  </a:lnTo>
                  <a:lnTo>
                    <a:pt x="197" y="45"/>
                  </a:lnTo>
                  <a:lnTo>
                    <a:pt x="208" y="39"/>
                  </a:lnTo>
                  <a:lnTo>
                    <a:pt x="216" y="37"/>
                  </a:lnTo>
                  <a:lnTo>
                    <a:pt x="224" y="37"/>
                  </a:lnTo>
                  <a:lnTo>
                    <a:pt x="231" y="39"/>
                  </a:lnTo>
                  <a:lnTo>
                    <a:pt x="239" y="43"/>
                  </a:lnTo>
                  <a:lnTo>
                    <a:pt x="244" y="43"/>
                  </a:lnTo>
                  <a:lnTo>
                    <a:pt x="248" y="41"/>
                  </a:lnTo>
                  <a:lnTo>
                    <a:pt x="256" y="35"/>
                  </a:lnTo>
                  <a:lnTo>
                    <a:pt x="269" y="28"/>
                  </a:lnTo>
                  <a:lnTo>
                    <a:pt x="282" y="20"/>
                  </a:lnTo>
                  <a:lnTo>
                    <a:pt x="296" y="13"/>
                  </a:lnTo>
                  <a:lnTo>
                    <a:pt x="309" y="5"/>
                  </a:lnTo>
                  <a:lnTo>
                    <a:pt x="320" y="1"/>
                  </a:lnTo>
                  <a:lnTo>
                    <a:pt x="326" y="0"/>
                  </a:lnTo>
                  <a:lnTo>
                    <a:pt x="334" y="1"/>
                  </a:lnTo>
                  <a:lnTo>
                    <a:pt x="343" y="5"/>
                  </a:lnTo>
                  <a:lnTo>
                    <a:pt x="351" y="9"/>
                  </a:lnTo>
                  <a:lnTo>
                    <a:pt x="358" y="11"/>
                  </a:lnTo>
                  <a:lnTo>
                    <a:pt x="368" y="11"/>
                  </a:lnTo>
                  <a:lnTo>
                    <a:pt x="377" y="9"/>
                  </a:lnTo>
                  <a:lnTo>
                    <a:pt x="385" y="7"/>
                  </a:lnTo>
                  <a:lnTo>
                    <a:pt x="392" y="5"/>
                  </a:lnTo>
                  <a:close/>
                </a:path>
              </a:pathLst>
            </a:custGeom>
            <a:solidFill>
              <a:srgbClr val="C99E84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2405" y="3712"/>
              <a:ext cx="202" cy="90"/>
            </a:xfrm>
            <a:custGeom>
              <a:avLst/>
              <a:gdLst/>
              <a:ahLst/>
              <a:cxnLst>
                <a:cxn ang="0">
                  <a:pos x="11" y="68"/>
                </a:cxn>
                <a:cxn ang="0">
                  <a:pos x="24" y="70"/>
                </a:cxn>
                <a:cxn ang="0">
                  <a:pos x="34" y="75"/>
                </a:cxn>
                <a:cxn ang="0">
                  <a:pos x="41" y="83"/>
                </a:cxn>
                <a:cxn ang="0">
                  <a:pos x="45" y="90"/>
                </a:cxn>
                <a:cxn ang="0">
                  <a:pos x="62" y="88"/>
                </a:cxn>
                <a:cxn ang="0">
                  <a:pos x="81" y="88"/>
                </a:cxn>
                <a:cxn ang="0">
                  <a:pos x="102" y="87"/>
                </a:cxn>
                <a:cxn ang="0">
                  <a:pos x="125" y="85"/>
                </a:cxn>
                <a:cxn ang="0">
                  <a:pos x="146" y="83"/>
                </a:cxn>
                <a:cxn ang="0">
                  <a:pos x="166" y="81"/>
                </a:cxn>
                <a:cxn ang="0">
                  <a:pos x="185" y="79"/>
                </a:cxn>
                <a:cxn ang="0">
                  <a:pos x="202" y="77"/>
                </a:cxn>
                <a:cxn ang="0">
                  <a:pos x="202" y="68"/>
                </a:cxn>
                <a:cxn ang="0">
                  <a:pos x="202" y="53"/>
                </a:cxn>
                <a:cxn ang="0">
                  <a:pos x="200" y="41"/>
                </a:cxn>
                <a:cxn ang="0">
                  <a:pos x="191" y="34"/>
                </a:cxn>
                <a:cxn ang="0">
                  <a:pos x="182" y="32"/>
                </a:cxn>
                <a:cxn ang="0">
                  <a:pos x="172" y="28"/>
                </a:cxn>
                <a:cxn ang="0">
                  <a:pos x="166" y="24"/>
                </a:cxn>
                <a:cxn ang="0">
                  <a:pos x="161" y="20"/>
                </a:cxn>
                <a:cxn ang="0">
                  <a:pos x="155" y="17"/>
                </a:cxn>
                <a:cxn ang="0">
                  <a:pos x="149" y="15"/>
                </a:cxn>
                <a:cxn ang="0">
                  <a:pos x="142" y="13"/>
                </a:cxn>
                <a:cxn ang="0">
                  <a:pos x="134" y="15"/>
                </a:cxn>
                <a:cxn ang="0">
                  <a:pos x="128" y="18"/>
                </a:cxn>
                <a:cxn ang="0">
                  <a:pos x="125" y="26"/>
                </a:cxn>
                <a:cxn ang="0">
                  <a:pos x="123" y="35"/>
                </a:cxn>
                <a:cxn ang="0">
                  <a:pos x="119" y="41"/>
                </a:cxn>
                <a:cxn ang="0">
                  <a:pos x="113" y="35"/>
                </a:cxn>
                <a:cxn ang="0">
                  <a:pos x="108" y="32"/>
                </a:cxn>
                <a:cxn ang="0">
                  <a:pos x="102" y="32"/>
                </a:cxn>
                <a:cxn ang="0">
                  <a:pos x="96" y="34"/>
                </a:cxn>
                <a:cxn ang="0">
                  <a:pos x="92" y="34"/>
                </a:cxn>
                <a:cxn ang="0">
                  <a:pos x="91" y="30"/>
                </a:cxn>
                <a:cxn ang="0">
                  <a:pos x="87" y="26"/>
                </a:cxn>
                <a:cxn ang="0">
                  <a:pos x="85" y="20"/>
                </a:cxn>
                <a:cxn ang="0">
                  <a:pos x="81" y="18"/>
                </a:cxn>
                <a:cxn ang="0">
                  <a:pos x="77" y="17"/>
                </a:cxn>
                <a:cxn ang="0">
                  <a:pos x="72" y="17"/>
                </a:cxn>
                <a:cxn ang="0">
                  <a:pos x="66" y="18"/>
                </a:cxn>
                <a:cxn ang="0">
                  <a:pos x="62" y="20"/>
                </a:cxn>
                <a:cxn ang="0">
                  <a:pos x="60" y="17"/>
                </a:cxn>
                <a:cxn ang="0">
                  <a:pos x="60" y="11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5" y="0"/>
                </a:cxn>
                <a:cxn ang="0">
                  <a:pos x="38" y="1"/>
                </a:cxn>
                <a:cxn ang="0">
                  <a:pos x="30" y="5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2" y="7"/>
                </a:cxn>
                <a:cxn ang="0">
                  <a:pos x="21" y="5"/>
                </a:cxn>
                <a:cxn ang="0">
                  <a:pos x="17" y="1"/>
                </a:cxn>
                <a:cxn ang="0">
                  <a:pos x="13" y="1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3" y="20"/>
                </a:cxn>
                <a:cxn ang="0">
                  <a:pos x="0" y="39"/>
                </a:cxn>
                <a:cxn ang="0">
                  <a:pos x="2" y="58"/>
                </a:cxn>
                <a:cxn ang="0">
                  <a:pos x="11" y="68"/>
                </a:cxn>
              </a:cxnLst>
              <a:rect l="0" t="0" r="r" b="b"/>
              <a:pathLst>
                <a:path w="202" h="90">
                  <a:moveTo>
                    <a:pt x="11" y="68"/>
                  </a:moveTo>
                  <a:lnTo>
                    <a:pt x="24" y="70"/>
                  </a:lnTo>
                  <a:lnTo>
                    <a:pt x="34" y="75"/>
                  </a:lnTo>
                  <a:lnTo>
                    <a:pt x="41" y="83"/>
                  </a:lnTo>
                  <a:lnTo>
                    <a:pt x="45" y="90"/>
                  </a:lnTo>
                  <a:lnTo>
                    <a:pt x="62" y="88"/>
                  </a:lnTo>
                  <a:lnTo>
                    <a:pt x="81" y="88"/>
                  </a:lnTo>
                  <a:lnTo>
                    <a:pt x="102" y="87"/>
                  </a:lnTo>
                  <a:lnTo>
                    <a:pt x="125" y="85"/>
                  </a:lnTo>
                  <a:lnTo>
                    <a:pt x="146" y="83"/>
                  </a:lnTo>
                  <a:lnTo>
                    <a:pt x="166" y="81"/>
                  </a:lnTo>
                  <a:lnTo>
                    <a:pt x="185" y="79"/>
                  </a:lnTo>
                  <a:lnTo>
                    <a:pt x="202" y="77"/>
                  </a:lnTo>
                  <a:lnTo>
                    <a:pt x="202" y="68"/>
                  </a:lnTo>
                  <a:lnTo>
                    <a:pt x="202" y="53"/>
                  </a:lnTo>
                  <a:lnTo>
                    <a:pt x="200" y="41"/>
                  </a:lnTo>
                  <a:lnTo>
                    <a:pt x="191" y="34"/>
                  </a:lnTo>
                  <a:lnTo>
                    <a:pt x="182" y="32"/>
                  </a:lnTo>
                  <a:lnTo>
                    <a:pt x="172" y="28"/>
                  </a:lnTo>
                  <a:lnTo>
                    <a:pt x="166" y="24"/>
                  </a:lnTo>
                  <a:lnTo>
                    <a:pt x="161" y="20"/>
                  </a:lnTo>
                  <a:lnTo>
                    <a:pt x="155" y="17"/>
                  </a:lnTo>
                  <a:lnTo>
                    <a:pt x="149" y="15"/>
                  </a:lnTo>
                  <a:lnTo>
                    <a:pt x="142" y="13"/>
                  </a:lnTo>
                  <a:lnTo>
                    <a:pt x="134" y="15"/>
                  </a:lnTo>
                  <a:lnTo>
                    <a:pt x="128" y="18"/>
                  </a:lnTo>
                  <a:lnTo>
                    <a:pt x="125" y="26"/>
                  </a:lnTo>
                  <a:lnTo>
                    <a:pt x="123" y="35"/>
                  </a:lnTo>
                  <a:lnTo>
                    <a:pt x="119" y="41"/>
                  </a:lnTo>
                  <a:lnTo>
                    <a:pt x="113" y="35"/>
                  </a:lnTo>
                  <a:lnTo>
                    <a:pt x="108" y="32"/>
                  </a:lnTo>
                  <a:lnTo>
                    <a:pt x="102" y="32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91" y="30"/>
                  </a:lnTo>
                  <a:lnTo>
                    <a:pt x="87" y="26"/>
                  </a:lnTo>
                  <a:lnTo>
                    <a:pt x="85" y="20"/>
                  </a:lnTo>
                  <a:lnTo>
                    <a:pt x="81" y="18"/>
                  </a:lnTo>
                  <a:lnTo>
                    <a:pt x="77" y="17"/>
                  </a:lnTo>
                  <a:lnTo>
                    <a:pt x="72" y="17"/>
                  </a:lnTo>
                  <a:lnTo>
                    <a:pt x="66" y="18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5" y="0"/>
                  </a:lnTo>
                  <a:lnTo>
                    <a:pt x="38" y="1"/>
                  </a:lnTo>
                  <a:lnTo>
                    <a:pt x="30" y="5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3" y="20"/>
                  </a:lnTo>
                  <a:lnTo>
                    <a:pt x="0" y="39"/>
                  </a:lnTo>
                  <a:lnTo>
                    <a:pt x="2" y="58"/>
                  </a:lnTo>
                  <a:lnTo>
                    <a:pt x="11" y="68"/>
                  </a:lnTo>
                  <a:close/>
                </a:path>
              </a:pathLst>
            </a:custGeom>
            <a:solidFill>
              <a:srgbClr val="C99E84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2155" y="3031"/>
              <a:ext cx="295" cy="465"/>
            </a:xfrm>
            <a:custGeom>
              <a:avLst/>
              <a:gdLst/>
              <a:ahLst/>
              <a:cxnLst>
                <a:cxn ang="0">
                  <a:pos x="259" y="15"/>
                </a:cxn>
                <a:cxn ang="0">
                  <a:pos x="244" y="38"/>
                </a:cxn>
                <a:cxn ang="0">
                  <a:pos x="248" y="55"/>
                </a:cxn>
                <a:cxn ang="0">
                  <a:pos x="231" y="97"/>
                </a:cxn>
                <a:cxn ang="0">
                  <a:pos x="223" y="117"/>
                </a:cxn>
                <a:cxn ang="0">
                  <a:pos x="183" y="150"/>
                </a:cxn>
                <a:cxn ang="0">
                  <a:pos x="168" y="140"/>
                </a:cxn>
                <a:cxn ang="0">
                  <a:pos x="145" y="146"/>
                </a:cxn>
                <a:cxn ang="0">
                  <a:pos x="145" y="157"/>
                </a:cxn>
                <a:cxn ang="0">
                  <a:pos x="136" y="165"/>
                </a:cxn>
                <a:cxn ang="0">
                  <a:pos x="132" y="191"/>
                </a:cxn>
                <a:cxn ang="0">
                  <a:pos x="140" y="216"/>
                </a:cxn>
                <a:cxn ang="0">
                  <a:pos x="136" y="219"/>
                </a:cxn>
                <a:cxn ang="0">
                  <a:pos x="142" y="225"/>
                </a:cxn>
                <a:cxn ang="0">
                  <a:pos x="134" y="227"/>
                </a:cxn>
                <a:cxn ang="0">
                  <a:pos x="125" y="229"/>
                </a:cxn>
                <a:cxn ang="0">
                  <a:pos x="125" y="240"/>
                </a:cxn>
                <a:cxn ang="0">
                  <a:pos x="115" y="238"/>
                </a:cxn>
                <a:cxn ang="0">
                  <a:pos x="108" y="248"/>
                </a:cxn>
                <a:cxn ang="0">
                  <a:pos x="91" y="240"/>
                </a:cxn>
                <a:cxn ang="0">
                  <a:pos x="87" y="250"/>
                </a:cxn>
                <a:cxn ang="0">
                  <a:pos x="75" y="257"/>
                </a:cxn>
                <a:cxn ang="0">
                  <a:pos x="55" y="282"/>
                </a:cxn>
                <a:cxn ang="0">
                  <a:pos x="62" y="259"/>
                </a:cxn>
                <a:cxn ang="0">
                  <a:pos x="58" y="261"/>
                </a:cxn>
                <a:cxn ang="0">
                  <a:pos x="32" y="284"/>
                </a:cxn>
                <a:cxn ang="0">
                  <a:pos x="24" y="316"/>
                </a:cxn>
                <a:cxn ang="0">
                  <a:pos x="15" y="289"/>
                </a:cxn>
                <a:cxn ang="0">
                  <a:pos x="11" y="286"/>
                </a:cxn>
                <a:cxn ang="0">
                  <a:pos x="2" y="304"/>
                </a:cxn>
                <a:cxn ang="0">
                  <a:pos x="11" y="335"/>
                </a:cxn>
                <a:cxn ang="0">
                  <a:pos x="47" y="414"/>
                </a:cxn>
                <a:cxn ang="0">
                  <a:pos x="73" y="448"/>
                </a:cxn>
                <a:cxn ang="0">
                  <a:pos x="98" y="461"/>
                </a:cxn>
                <a:cxn ang="0">
                  <a:pos x="128" y="465"/>
                </a:cxn>
                <a:cxn ang="0">
                  <a:pos x="123" y="418"/>
                </a:cxn>
                <a:cxn ang="0">
                  <a:pos x="132" y="391"/>
                </a:cxn>
                <a:cxn ang="0">
                  <a:pos x="153" y="365"/>
                </a:cxn>
                <a:cxn ang="0">
                  <a:pos x="170" y="329"/>
                </a:cxn>
                <a:cxn ang="0">
                  <a:pos x="191" y="301"/>
                </a:cxn>
                <a:cxn ang="0">
                  <a:pos x="214" y="304"/>
                </a:cxn>
                <a:cxn ang="0">
                  <a:pos x="238" y="314"/>
                </a:cxn>
                <a:cxn ang="0">
                  <a:pos x="263" y="320"/>
                </a:cxn>
                <a:cxn ang="0">
                  <a:pos x="274" y="304"/>
                </a:cxn>
                <a:cxn ang="0">
                  <a:pos x="276" y="269"/>
                </a:cxn>
                <a:cxn ang="0">
                  <a:pos x="293" y="216"/>
                </a:cxn>
                <a:cxn ang="0">
                  <a:pos x="286" y="157"/>
                </a:cxn>
                <a:cxn ang="0">
                  <a:pos x="274" y="123"/>
                </a:cxn>
                <a:cxn ang="0">
                  <a:pos x="289" y="91"/>
                </a:cxn>
                <a:cxn ang="0">
                  <a:pos x="289" y="64"/>
                </a:cxn>
                <a:cxn ang="0">
                  <a:pos x="288" y="27"/>
                </a:cxn>
                <a:cxn ang="0">
                  <a:pos x="272" y="15"/>
                </a:cxn>
                <a:cxn ang="0">
                  <a:pos x="282" y="2"/>
                </a:cxn>
              </a:cxnLst>
              <a:rect l="0" t="0" r="r" b="b"/>
              <a:pathLst>
                <a:path w="295" h="465">
                  <a:moveTo>
                    <a:pt x="288" y="0"/>
                  </a:moveTo>
                  <a:lnTo>
                    <a:pt x="271" y="6"/>
                  </a:lnTo>
                  <a:lnTo>
                    <a:pt x="259" y="15"/>
                  </a:lnTo>
                  <a:lnTo>
                    <a:pt x="253" y="25"/>
                  </a:lnTo>
                  <a:lnTo>
                    <a:pt x="248" y="32"/>
                  </a:lnTo>
                  <a:lnTo>
                    <a:pt x="244" y="38"/>
                  </a:lnTo>
                  <a:lnTo>
                    <a:pt x="246" y="42"/>
                  </a:lnTo>
                  <a:lnTo>
                    <a:pt x="248" y="47"/>
                  </a:lnTo>
                  <a:lnTo>
                    <a:pt x="248" y="55"/>
                  </a:lnTo>
                  <a:lnTo>
                    <a:pt x="244" y="66"/>
                  </a:lnTo>
                  <a:lnTo>
                    <a:pt x="238" y="83"/>
                  </a:lnTo>
                  <a:lnTo>
                    <a:pt x="231" y="97"/>
                  </a:lnTo>
                  <a:lnTo>
                    <a:pt x="229" y="102"/>
                  </a:lnTo>
                  <a:lnTo>
                    <a:pt x="235" y="100"/>
                  </a:lnTo>
                  <a:lnTo>
                    <a:pt x="223" y="117"/>
                  </a:lnTo>
                  <a:lnTo>
                    <a:pt x="210" y="133"/>
                  </a:lnTo>
                  <a:lnTo>
                    <a:pt x="195" y="144"/>
                  </a:lnTo>
                  <a:lnTo>
                    <a:pt x="183" y="150"/>
                  </a:lnTo>
                  <a:lnTo>
                    <a:pt x="180" y="146"/>
                  </a:lnTo>
                  <a:lnTo>
                    <a:pt x="174" y="142"/>
                  </a:lnTo>
                  <a:lnTo>
                    <a:pt x="168" y="140"/>
                  </a:lnTo>
                  <a:lnTo>
                    <a:pt x="163" y="138"/>
                  </a:lnTo>
                  <a:lnTo>
                    <a:pt x="149" y="140"/>
                  </a:lnTo>
                  <a:lnTo>
                    <a:pt x="145" y="146"/>
                  </a:lnTo>
                  <a:lnTo>
                    <a:pt x="145" y="153"/>
                  </a:lnTo>
                  <a:lnTo>
                    <a:pt x="145" y="157"/>
                  </a:lnTo>
                  <a:lnTo>
                    <a:pt x="145" y="157"/>
                  </a:lnTo>
                  <a:lnTo>
                    <a:pt x="144" y="159"/>
                  </a:lnTo>
                  <a:lnTo>
                    <a:pt x="140" y="161"/>
                  </a:lnTo>
                  <a:lnTo>
                    <a:pt x="136" y="165"/>
                  </a:lnTo>
                  <a:lnTo>
                    <a:pt x="132" y="170"/>
                  </a:lnTo>
                  <a:lnTo>
                    <a:pt x="132" y="180"/>
                  </a:lnTo>
                  <a:lnTo>
                    <a:pt x="132" y="191"/>
                  </a:lnTo>
                  <a:lnTo>
                    <a:pt x="132" y="202"/>
                  </a:lnTo>
                  <a:lnTo>
                    <a:pt x="134" y="210"/>
                  </a:lnTo>
                  <a:lnTo>
                    <a:pt x="140" y="216"/>
                  </a:lnTo>
                  <a:lnTo>
                    <a:pt x="145" y="219"/>
                  </a:lnTo>
                  <a:lnTo>
                    <a:pt x="149" y="221"/>
                  </a:lnTo>
                  <a:lnTo>
                    <a:pt x="136" y="219"/>
                  </a:lnTo>
                  <a:lnTo>
                    <a:pt x="136" y="219"/>
                  </a:lnTo>
                  <a:lnTo>
                    <a:pt x="140" y="221"/>
                  </a:lnTo>
                  <a:lnTo>
                    <a:pt x="142" y="225"/>
                  </a:lnTo>
                  <a:lnTo>
                    <a:pt x="144" y="231"/>
                  </a:lnTo>
                  <a:lnTo>
                    <a:pt x="140" y="229"/>
                  </a:lnTo>
                  <a:lnTo>
                    <a:pt x="134" y="227"/>
                  </a:lnTo>
                  <a:lnTo>
                    <a:pt x="128" y="225"/>
                  </a:lnTo>
                  <a:lnTo>
                    <a:pt x="123" y="223"/>
                  </a:lnTo>
                  <a:lnTo>
                    <a:pt x="125" y="229"/>
                  </a:lnTo>
                  <a:lnTo>
                    <a:pt x="127" y="235"/>
                  </a:lnTo>
                  <a:lnTo>
                    <a:pt x="125" y="238"/>
                  </a:lnTo>
                  <a:lnTo>
                    <a:pt x="125" y="240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15" y="238"/>
                  </a:lnTo>
                  <a:lnTo>
                    <a:pt x="115" y="242"/>
                  </a:lnTo>
                  <a:lnTo>
                    <a:pt x="115" y="248"/>
                  </a:lnTo>
                  <a:lnTo>
                    <a:pt x="108" y="248"/>
                  </a:lnTo>
                  <a:lnTo>
                    <a:pt x="100" y="244"/>
                  </a:lnTo>
                  <a:lnTo>
                    <a:pt x="92" y="242"/>
                  </a:lnTo>
                  <a:lnTo>
                    <a:pt x="91" y="240"/>
                  </a:lnTo>
                  <a:lnTo>
                    <a:pt x="91" y="244"/>
                  </a:lnTo>
                  <a:lnTo>
                    <a:pt x="89" y="248"/>
                  </a:lnTo>
                  <a:lnTo>
                    <a:pt x="87" y="250"/>
                  </a:lnTo>
                  <a:lnTo>
                    <a:pt x="87" y="252"/>
                  </a:lnTo>
                  <a:lnTo>
                    <a:pt x="77" y="252"/>
                  </a:lnTo>
                  <a:lnTo>
                    <a:pt x="75" y="257"/>
                  </a:lnTo>
                  <a:lnTo>
                    <a:pt x="70" y="267"/>
                  </a:lnTo>
                  <a:lnTo>
                    <a:pt x="62" y="274"/>
                  </a:lnTo>
                  <a:lnTo>
                    <a:pt x="55" y="282"/>
                  </a:lnTo>
                  <a:lnTo>
                    <a:pt x="58" y="276"/>
                  </a:lnTo>
                  <a:lnTo>
                    <a:pt x="60" y="269"/>
                  </a:lnTo>
                  <a:lnTo>
                    <a:pt x="62" y="259"/>
                  </a:lnTo>
                  <a:lnTo>
                    <a:pt x="62" y="252"/>
                  </a:lnTo>
                  <a:lnTo>
                    <a:pt x="60" y="255"/>
                  </a:lnTo>
                  <a:lnTo>
                    <a:pt x="58" y="261"/>
                  </a:lnTo>
                  <a:lnTo>
                    <a:pt x="51" y="270"/>
                  </a:lnTo>
                  <a:lnTo>
                    <a:pt x="41" y="276"/>
                  </a:lnTo>
                  <a:lnTo>
                    <a:pt x="32" y="284"/>
                  </a:lnTo>
                  <a:lnTo>
                    <a:pt x="26" y="291"/>
                  </a:lnTo>
                  <a:lnTo>
                    <a:pt x="24" y="303"/>
                  </a:lnTo>
                  <a:lnTo>
                    <a:pt x="24" y="316"/>
                  </a:lnTo>
                  <a:lnTo>
                    <a:pt x="19" y="306"/>
                  </a:lnTo>
                  <a:lnTo>
                    <a:pt x="15" y="297"/>
                  </a:lnTo>
                  <a:lnTo>
                    <a:pt x="15" y="289"/>
                  </a:lnTo>
                  <a:lnTo>
                    <a:pt x="15" y="287"/>
                  </a:lnTo>
                  <a:lnTo>
                    <a:pt x="13" y="287"/>
                  </a:lnTo>
                  <a:lnTo>
                    <a:pt x="11" y="286"/>
                  </a:lnTo>
                  <a:lnTo>
                    <a:pt x="5" y="286"/>
                  </a:lnTo>
                  <a:lnTo>
                    <a:pt x="0" y="287"/>
                  </a:lnTo>
                  <a:lnTo>
                    <a:pt x="2" y="304"/>
                  </a:lnTo>
                  <a:lnTo>
                    <a:pt x="3" y="316"/>
                  </a:lnTo>
                  <a:lnTo>
                    <a:pt x="7" y="325"/>
                  </a:lnTo>
                  <a:lnTo>
                    <a:pt x="11" y="335"/>
                  </a:lnTo>
                  <a:lnTo>
                    <a:pt x="20" y="354"/>
                  </a:lnTo>
                  <a:lnTo>
                    <a:pt x="34" y="384"/>
                  </a:lnTo>
                  <a:lnTo>
                    <a:pt x="47" y="414"/>
                  </a:lnTo>
                  <a:lnTo>
                    <a:pt x="56" y="433"/>
                  </a:lnTo>
                  <a:lnTo>
                    <a:pt x="66" y="441"/>
                  </a:lnTo>
                  <a:lnTo>
                    <a:pt x="73" y="448"/>
                  </a:lnTo>
                  <a:lnTo>
                    <a:pt x="83" y="454"/>
                  </a:lnTo>
                  <a:lnTo>
                    <a:pt x="91" y="458"/>
                  </a:lnTo>
                  <a:lnTo>
                    <a:pt x="98" y="461"/>
                  </a:lnTo>
                  <a:lnTo>
                    <a:pt x="108" y="463"/>
                  </a:lnTo>
                  <a:lnTo>
                    <a:pt x="117" y="465"/>
                  </a:lnTo>
                  <a:lnTo>
                    <a:pt x="128" y="465"/>
                  </a:lnTo>
                  <a:lnTo>
                    <a:pt x="125" y="446"/>
                  </a:lnTo>
                  <a:lnTo>
                    <a:pt x="123" y="431"/>
                  </a:lnTo>
                  <a:lnTo>
                    <a:pt x="123" y="418"/>
                  </a:lnTo>
                  <a:lnTo>
                    <a:pt x="127" y="408"/>
                  </a:lnTo>
                  <a:lnTo>
                    <a:pt x="128" y="399"/>
                  </a:lnTo>
                  <a:lnTo>
                    <a:pt x="132" y="391"/>
                  </a:lnTo>
                  <a:lnTo>
                    <a:pt x="136" y="382"/>
                  </a:lnTo>
                  <a:lnTo>
                    <a:pt x="144" y="374"/>
                  </a:lnTo>
                  <a:lnTo>
                    <a:pt x="153" y="365"/>
                  </a:lnTo>
                  <a:lnTo>
                    <a:pt x="161" y="352"/>
                  </a:lnTo>
                  <a:lnTo>
                    <a:pt x="166" y="340"/>
                  </a:lnTo>
                  <a:lnTo>
                    <a:pt x="170" y="329"/>
                  </a:lnTo>
                  <a:lnTo>
                    <a:pt x="176" y="320"/>
                  </a:lnTo>
                  <a:lnTo>
                    <a:pt x="183" y="308"/>
                  </a:lnTo>
                  <a:lnTo>
                    <a:pt x="191" y="301"/>
                  </a:lnTo>
                  <a:lnTo>
                    <a:pt x="200" y="299"/>
                  </a:lnTo>
                  <a:lnTo>
                    <a:pt x="206" y="301"/>
                  </a:lnTo>
                  <a:lnTo>
                    <a:pt x="214" y="304"/>
                  </a:lnTo>
                  <a:lnTo>
                    <a:pt x="221" y="308"/>
                  </a:lnTo>
                  <a:lnTo>
                    <a:pt x="231" y="312"/>
                  </a:lnTo>
                  <a:lnTo>
                    <a:pt x="238" y="314"/>
                  </a:lnTo>
                  <a:lnTo>
                    <a:pt x="248" y="318"/>
                  </a:lnTo>
                  <a:lnTo>
                    <a:pt x="255" y="320"/>
                  </a:lnTo>
                  <a:lnTo>
                    <a:pt x="263" y="320"/>
                  </a:lnTo>
                  <a:lnTo>
                    <a:pt x="272" y="316"/>
                  </a:lnTo>
                  <a:lnTo>
                    <a:pt x="274" y="310"/>
                  </a:lnTo>
                  <a:lnTo>
                    <a:pt x="274" y="304"/>
                  </a:lnTo>
                  <a:lnTo>
                    <a:pt x="274" y="297"/>
                  </a:lnTo>
                  <a:lnTo>
                    <a:pt x="274" y="286"/>
                  </a:lnTo>
                  <a:lnTo>
                    <a:pt x="276" y="269"/>
                  </a:lnTo>
                  <a:lnTo>
                    <a:pt x="280" y="250"/>
                  </a:lnTo>
                  <a:lnTo>
                    <a:pt x="288" y="233"/>
                  </a:lnTo>
                  <a:lnTo>
                    <a:pt x="293" y="216"/>
                  </a:lnTo>
                  <a:lnTo>
                    <a:pt x="295" y="193"/>
                  </a:lnTo>
                  <a:lnTo>
                    <a:pt x="291" y="172"/>
                  </a:lnTo>
                  <a:lnTo>
                    <a:pt x="286" y="157"/>
                  </a:lnTo>
                  <a:lnTo>
                    <a:pt x="280" y="146"/>
                  </a:lnTo>
                  <a:lnTo>
                    <a:pt x="276" y="134"/>
                  </a:lnTo>
                  <a:lnTo>
                    <a:pt x="274" y="123"/>
                  </a:lnTo>
                  <a:lnTo>
                    <a:pt x="280" y="112"/>
                  </a:lnTo>
                  <a:lnTo>
                    <a:pt x="286" y="100"/>
                  </a:lnTo>
                  <a:lnTo>
                    <a:pt x="289" y="91"/>
                  </a:lnTo>
                  <a:lnTo>
                    <a:pt x="289" y="83"/>
                  </a:lnTo>
                  <a:lnTo>
                    <a:pt x="289" y="76"/>
                  </a:lnTo>
                  <a:lnTo>
                    <a:pt x="289" y="64"/>
                  </a:lnTo>
                  <a:lnTo>
                    <a:pt x="291" y="47"/>
                  </a:lnTo>
                  <a:lnTo>
                    <a:pt x="291" y="34"/>
                  </a:lnTo>
                  <a:lnTo>
                    <a:pt x="288" y="27"/>
                  </a:lnTo>
                  <a:lnTo>
                    <a:pt x="280" y="23"/>
                  </a:lnTo>
                  <a:lnTo>
                    <a:pt x="274" y="21"/>
                  </a:lnTo>
                  <a:lnTo>
                    <a:pt x="272" y="15"/>
                  </a:lnTo>
                  <a:lnTo>
                    <a:pt x="274" y="10"/>
                  </a:lnTo>
                  <a:lnTo>
                    <a:pt x="278" y="6"/>
                  </a:lnTo>
                  <a:lnTo>
                    <a:pt x="282" y="2"/>
                  </a:lnTo>
                  <a:lnTo>
                    <a:pt x="28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C99E84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2516" y="3753"/>
              <a:ext cx="89" cy="151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8" y="30"/>
                </a:cxn>
                <a:cxn ang="0">
                  <a:pos x="19" y="15"/>
                </a:cxn>
                <a:cxn ang="0">
                  <a:pos x="35" y="4"/>
                </a:cxn>
                <a:cxn ang="0">
                  <a:pos x="53" y="0"/>
                </a:cxn>
                <a:cxn ang="0">
                  <a:pos x="71" y="8"/>
                </a:cxn>
                <a:cxn ang="0">
                  <a:pos x="84" y="29"/>
                </a:cxn>
                <a:cxn ang="0">
                  <a:pos x="89" y="53"/>
                </a:cxn>
                <a:cxn ang="0">
                  <a:pos x="89" y="76"/>
                </a:cxn>
                <a:cxn ang="0">
                  <a:pos x="84" y="97"/>
                </a:cxn>
                <a:cxn ang="0">
                  <a:pos x="72" y="121"/>
                </a:cxn>
                <a:cxn ang="0">
                  <a:pos x="59" y="142"/>
                </a:cxn>
                <a:cxn ang="0">
                  <a:pos x="40" y="151"/>
                </a:cxn>
                <a:cxn ang="0">
                  <a:pos x="23" y="149"/>
                </a:cxn>
                <a:cxn ang="0">
                  <a:pos x="14" y="146"/>
                </a:cxn>
                <a:cxn ang="0">
                  <a:pos x="8" y="142"/>
                </a:cxn>
                <a:cxn ang="0">
                  <a:pos x="4" y="136"/>
                </a:cxn>
                <a:cxn ang="0">
                  <a:pos x="27" y="129"/>
                </a:cxn>
                <a:cxn ang="0">
                  <a:pos x="38" y="100"/>
                </a:cxn>
                <a:cxn ang="0">
                  <a:pos x="44" y="63"/>
                </a:cxn>
                <a:cxn ang="0">
                  <a:pos x="44" y="29"/>
                </a:cxn>
                <a:cxn ang="0">
                  <a:pos x="36" y="15"/>
                </a:cxn>
                <a:cxn ang="0">
                  <a:pos x="25" y="19"/>
                </a:cxn>
                <a:cxn ang="0">
                  <a:pos x="16" y="29"/>
                </a:cxn>
                <a:cxn ang="0">
                  <a:pos x="10" y="40"/>
                </a:cxn>
                <a:cxn ang="0">
                  <a:pos x="8" y="44"/>
                </a:cxn>
                <a:cxn ang="0">
                  <a:pos x="0" y="44"/>
                </a:cxn>
              </a:cxnLst>
              <a:rect l="0" t="0" r="r" b="b"/>
              <a:pathLst>
                <a:path w="89" h="151">
                  <a:moveTo>
                    <a:pt x="0" y="44"/>
                  </a:moveTo>
                  <a:lnTo>
                    <a:pt x="8" y="30"/>
                  </a:lnTo>
                  <a:lnTo>
                    <a:pt x="19" y="15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1" y="8"/>
                  </a:lnTo>
                  <a:lnTo>
                    <a:pt x="84" y="29"/>
                  </a:lnTo>
                  <a:lnTo>
                    <a:pt x="89" y="53"/>
                  </a:lnTo>
                  <a:lnTo>
                    <a:pt x="89" y="76"/>
                  </a:lnTo>
                  <a:lnTo>
                    <a:pt x="84" y="97"/>
                  </a:lnTo>
                  <a:lnTo>
                    <a:pt x="72" y="121"/>
                  </a:lnTo>
                  <a:lnTo>
                    <a:pt x="59" y="142"/>
                  </a:lnTo>
                  <a:lnTo>
                    <a:pt x="40" y="151"/>
                  </a:lnTo>
                  <a:lnTo>
                    <a:pt x="23" y="149"/>
                  </a:lnTo>
                  <a:lnTo>
                    <a:pt x="14" y="146"/>
                  </a:lnTo>
                  <a:lnTo>
                    <a:pt x="8" y="142"/>
                  </a:lnTo>
                  <a:lnTo>
                    <a:pt x="4" y="136"/>
                  </a:lnTo>
                  <a:lnTo>
                    <a:pt x="27" y="129"/>
                  </a:lnTo>
                  <a:lnTo>
                    <a:pt x="38" y="100"/>
                  </a:lnTo>
                  <a:lnTo>
                    <a:pt x="44" y="63"/>
                  </a:lnTo>
                  <a:lnTo>
                    <a:pt x="44" y="29"/>
                  </a:lnTo>
                  <a:lnTo>
                    <a:pt x="36" y="15"/>
                  </a:lnTo>
                  <a:lnTo>
                    <a:pt x="25" y="19"/>
                  </a:lnTo>
                  <a:lnTo>
                    <a:pt x="16" y="29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7538D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2520" y="3800"/>
              <a:ext cx="85" cy="104"/>
            </a:xfrm>
            <a:custGeom>
              <a:avLst/>
              <a:gdLst/>
              <a:ahLst/>
              <a:cxnLst>
                <a:cxn ang="0">
                  <a:pos x="85" y="29"/>
                </a:cxn>
                <a:cxn ang="0">
                  <a:pos x="80" y="50"/>
                </a:cxn>
                <a:cxn ang="0">
                  <a:pos x="68" y="74"/>
                </a:cxn>
                <a:cxn ang="0">
                  <a:pos x="55" y="95"/>
                </a:cxn>
                <a:cxn ang="0">
                  <a:pos x="36" y="104"/>
                </a:cxn>
                <a:cxn ang="0">
                  <a:pos x="19" y="102"/>
                </a:cxn>
                <a:cxn ang="0">
                  <a:pos x="10" y="99"/>
                </a:cxn>
                <a:cxn ang="0">
                  <a:pos x="4" y="95"/>
                </a:cxn>
                <a:cxn ang="0">
                  <a:pos x="0" y="89"/>
                </a:cxn>
                <a:cxn ang="0">
                  <a:pos x="23" y="82"/>
                </a:cxn>
                <a:cxn ang="0">
                  <a:pos x="29" y="70"/>
                </a:cxn>
                <a:cxn ang="0">
                  <a:pos x="34" y="55"/>
                </a:cxn>
                <a:cxn ang="0">
                  <a:pos x="38" y="38"/>
                </a:cxn>
                <a:cxn ang="0">
                  <a:pos x="40" y="21"/>
                </a:cxn>
                <a:cxn ang="0">
                  <a:pos x="49" y="6"/>
                </a:cxn>
                <a:cxn ang="0">
                  <a:pos x="65" y="0"/>
                </a:cxn>
                <a:cxn ang="0">
                  <a:pos x="78" y="6"/>
                </a:cxn>
                <a:cxn ang="0">
                  <a:pos x="85" y="29"/>
                </a:cxn>
              </a:cxnLst>
              <a:rect l="0" t="0" r="r" b="b"/>
              <a:pathLst>
                <a:path w="85" h="104">
                  <a:moveTo>
                    <a:pt x="85" y="29"/>
                  </a:moveTo>
                  <a:lnTo>
                    <a:pt x="80" y="50"/>
                  </a:lnTo>
                  <a:lnTo>
                    <a:pt x="68" y="74"/>
                  </a:lnTo>
                  <a:lnTo>
                    <a:pt x="55" y="95"/>
                  </a:lnTo>
                  <a:lnTo>
                    <a:pt x="36" y="104"/>
                  </a:lnTo>
                  <a:lnTo>
                    <a:pt x="19" y="102"/>
                  </a:lnTo>
                  <a:lnTo>
                    <a:pt x="10" y="99"/>
                  </a:lnTo>
                  <a:lnTo>
                    <a:pt x="4" y="95"/>
                  </a:lnTo>
                  <a:lnTo>
                    <a:pt x="0" y="89"/>
                  </a:lnTo>
                  <a:lnTo>
                    <a:pt x="23" y="82"/>
                  </a:lnTo>
                  <a:lnTo>
                    <a:pt x="29" y="70"/>
                  </a:lnTo>
                  <a:lnTo>
                    <a:pt x="34" y="55"/>
                  </a:lnTo>
                  <a:lnTo>
                    <a:pt x="38" y="38"/>
                  </a:lnTo>
                  <a:lnTo>
                    <a:pt x="40" y="21"/>
                  </a:lnTo>
                  <a:lnTo>
                    <a:pt x="49" y="6"/>
                  </a:lnTo>
                  <a:lnTo>
                    <a:pt x="65" y="0"/>
                  </a:lnTo>
                  <a:lnTo>
                    <a:pt x="78" y="6"/>
                  </a:lnTo>
                  <a:lnTo>
                    <a:pt x="85" y="29"/>
                  </a:lnTo>
                  <a:close/>
                </a:path>
              </a:pathLst>
            </a:custGeom>
            <a:solidFill>
              <a:srgbClr val="1900B2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2524" y="3768"/>
              <a:ext cx="38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5"/>
                </a:cxn>
                <a:cxn ang="0">
                  <a:pos x="8" y="14"/>
                </a:cxn>
                <a:cxn ang="0">
                  <a:pos x="17" y="4"/>
                </a:cxn>
                <a:cxn ang="0">
                  <a:pos x="28" y="0"/>
                </a:cxn>
                <a:cxn ang="0">
                  <a:pos x="32" y="2"/>
                </a:cxn>
                <a:cxn ang="0">
                  <a:pos x="34" y="8"/>
                </a:cxn>
                <a:cxn ang="0">
                  <a:pos x="36" y="15"/>
                </a:cxn>
                <a:cxn ang="0">
                  <a:pos x="38" y="27"/>
                </a:cxn>
                <a:cxn ang="0">
                  <a:pos x="28" y="27"/>
                </a:cxn>
                <a:cxn ang="0">
                  <a:pos x="17" y="27"/>
                </a:cxn>
                <a:cxn ang="0">
                  <a:pos x="8" y="29"/>
                </a:cxn>
                <a:cxn ang="0">
                  <a:pos x="0" y="29"/>
                </a:cxn>
              </a:cxnLst>
              <a:rect l="0" t="0" r="r" b="b"/>
              <a:pathLst>
                <a:path w="38" h="29">
                  <a:moveTo>
                    <a:pt x="0" y="29"/>
                  </a:moveTo>
                  <a:lnTo>
                    <a:pt x="2" y="25"/>
                  </a:lnTo>
                  <a:lnTo>
                    <a:pt x="8" y="14"/>
                  </a:lnTo>
                  <a:lnTo>
                    <a:pt x="17" y="4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4" y="8"/>
                  </a:lnTo>
                  <a:lnTo>
                    <a:pt x="36" y="15"/>
                  </a:lnTo>
                  <a:lnTo>
                    <a:pt x="38" y="27"/>
                  </a:lnTo>
                  <a:lnTo>
                    <a:pt x="28" y="27"/>
                  </a:lnTo>
                  <a:lnTo>
                    <a:pt x="17" y="27"/>
                  </a:lnTo>
                  <a:lnTo>
                    <a:pt x="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C00E5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2520" y="3882"/>
              <a:ext cx="23" cy="1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6" y="15"/>
                </a:cxn>
                <a:cxn ang="0">
                  <a:pos x="10" y="17"/>
                </a:cxn>
                <a:cxn ang="0">
                  <a:pos x="12" y="17"/>
                </a:cxn>
                <a:cxn ang="0">
                  <a:pos x="13" y="15"/>
                </a:cxn>
                <a:cxn ang="0">
                  <a:pos x="17" y="9"/>
                </a:cxn>
                <a:cxn ang="0">
                  <a:pos x="23" y="0"/>
                </a:cxn>
              </a:cxnLst>
              <a:rect l="0" t="0" r="r" b="b"/>
              <a:pathLst>
                <a:path w="23" h="17">
                  <a:moveTo>
                    <a:pt x="23" y="0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5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3" y="15"/>
                  </a:lnTo>
                  <a:lnTo>
                    <a:pt x="17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266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2469" y="3230"/>
              <a:ext cx="2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3" y="5"/>
                </a:cxn>
                <a:cxn ang="0">
                  <a:pos x="27" y="0"/>
                </a:cxn>
                <a:cxn ang="0">
                  <a:pos x="19" y="3"/>
                </a:cxn>
                <a:cxn ang="0">
                  <a:pos x="11" y="7"/>
                </a:cxn>
                <a:cxn ang="0">
                  <a:pos x="4" y="11"/>
                </a:cxn>
                <a:cxn ang="0">
                  <a:pos x="0" y="15"/>
                </a:cxn>
              </a:cxnLst>
              <a:rect l="0" t="0" r="r" b="b"/>
              <a:pathLst>
                <a:path w="27" h="15">
                  <a:moveTo>
                    <a:pt x="0" y="15"/>
                  </a:moveTo>
                  <a:lnTo>
                    <a:pt x="8" y="13"/>
                  </a:lnTo>
                  <a:lnTo>
                    <a:pt x="17" y="9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19" y="3"/>
                  </a:lnTo>
                  <a:lnTo>
                    <a:pt x="11" y="7"/>
                  </a:lnTo>
                  <a:lnTo>
                    <a:pt x="4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C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2439" y="3267"/>
              <a:ext cx="32" cy="36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0" y="2"/>
                </a:cxn>
                <a:cxn ang="0">
                  <a:pos x="26" y="6"/>
                </a:cxn>
                <a:cxn ang="0">
                  <a:pos x="21" y="12"/>
                </a:cxn>
                <a:cxn ang="0">
                  <a:pos x="13" y="16"/>
                </a:cxn>
                <a:cxn ang="0">
                  <a:pos x="19" y="21"/>
                </a:cxn>
                <a:cxn ang="0">
                  <a:pos x="21" y="29"/>
                </a:cxn>
                <a:cxn ang="0">
                  <a:pos x="21" y="34"/>
                </a:cxn>
                <a:cxn ang="0">
                  <a:pos x="21" y="36"/>
                </a:cxn>
                <a:cxn ang="0">
                  <a:pos x="17" y="33"/>
                </a:cxn>
                <a:cxn ang="0">
                  <a:pos x="13" y="27"/>
                </a:cxn>
                <a:cxn ang="0">
                  <a:pos x="9" y="19"/>
                </a:cxn>
                <a:cxn ang="0">
                  <a:pos x="0" y="12"/>
                </a:cxn>
                <a:cxn ang="0">
                  <a:pos x="9" y="8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32" y="0"/>
                </a:cxn>
              </a:cxnLst>
              <a:rect l="0" t="0" r="r" b="b"/>
              <a:pathLst>
                <a:path w="32" h="36">
                  <a:moveTo>
                    <a:pt x="32" y="0"/>
                  </a:moveTo>
                  <a:lnTo>
                    <a:pt x="30" y="2"/>
                  </a:lnTo>
                  <a:lnTo>
                    <a:pt x="26" y="6"/>
                  </a:lnTo>
                  <a:lnTo>
                    <a:pt x="21" y="12"/>
                  </a:lnTo>
                  <a:lnTo>
                    <a:pt x="13" y="16"/>
                  </a:lnTo>
                  <a:lnTo>
                    <a:pt x="19" y="21"/>
                  </a:lnTo>
                  <a:lnTo>
                    <a:pt x="21" y="29"/>
                  </a:lnTo>
                  <a:lnTo>
                    <a:pt x="21" y="34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27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9" y="8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194C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2316" y="3177"/>
              <a:ext cx="26" cy="47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5" y="15"/>
                </a:cxn>
                <a:cxn ang="0">
                  <a:pos x="7" y="9"/>
                </a:cxn>
                <a:cxn ang="0">
                  <a:pos x="7" y="4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9"/>
                </a:cxn>
                <a:cxn ang="0">
                  <a:pos x="0" y="21"/>
                </a:cxn>
                <a:cxn ang="0">
                  <a:pos x="5" y="30"/>
                </a:cxn>
                <a:cxn ang="0">
                  <a:pos x="11" y="38"/>
                </a:cxn>
                <a:cxn ang="0">
                  <a:pos x="15" y="43"/>
                </a:cxn>
                <a:cxn ang="0">
                  <a:pos x="17" y="47"/>
                </a:cxn>
                <a:cxn ang="0">
                  <a:pos x="20" y="47"/>
                </a:cxn>
                <a:cxn ang="0">
                  <a:pos x="20" y="45"/>
                </a:cxn>
                <a:cxn ang="0">
                  <a:pos x="20" y="39"/>
                </a:cxn>
                <a:cxn ang="0">
                  <a:pos x="22" y="36"/>
                </a:cxn>
                <a:cxn ang="0">
                  <a:pos x="24" y="32"/>
                </a:cxn>
                <a:cxn ang="0">
                  <a:pos x="26" y="30"/>
                </a:cxn>
                <a:cxn ang="0">
                  <a:pos x="24" y="28"/>
                </a:cxn>
                <a:cxn ang="0">
                  <a:pos x="19" y="28"/>
                </a:cxn>
                <a:cxn ang="0">
                  <a:pos x="15" y="30"/>
                </a:cxn>
                <a:cxn ang="0">
                  <a:pos x="11" y="30"/>
                </a:cxn>
                <a:cxn ang="0">
                  <a:pos x="7" y="30"/>
                </a:cxn>
                <a:cxn ang="0">
                  <a:pos x="5" y="26"/>
                </a:cxn>
                <a:cxn ang="0">
                  <a:pos x="3" y="21"/>
                </a:cxn>
              </a:cxnLst>
              <a:rect l="0" t="0" r="r" b="b"/>
              <a:pathLst>
                <a:path w="26" h="47">
                  <a:moveTo>
                    <a:pt x="3" y="21"/>
                  </a:moveTo>
                  <a:lnTo>
                    <a:pt x="5" y="15"/>
                  </a:lnTo>
                  <a:lnTo>
                    <a:pt x="7" y="9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21"/>
                  </a:lnTo>
                  <a:lnTo>
                    <a:pt x="5" y="30"/>
                  </a:lnTo>
                  <a:lnTo>
                    <a:pt x="11" y="38"/>
                  </a:lnTo>
                  <a:lnTo>
                    <a:pt x="15" y="43"/>
                  </a:lnTo>
                  <a:lnTo>
                    <a:pt x="17" y="47"/>
                  </a:lnTo>
                  <a:lnTo>
                    <a:pt x="20" y="47"/>
                  </a:lnTo>
                  <a:lnTo>
                    <a:pt x="20" y="45"/>
                  </a:lnTo>
                  <a:lnTo>
                    <a:pt x="20" y="39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4" y="28"/>
                  </a:lnTo>
                  <a:lnTo>
                    <a:pt x="19" y="28"/>
                  </a:lnTo>
                  <a:lnTo>
                    <a:pt x="15" y="30"/>
                  </a:lnTo>
                  <a:lnTo>
                    <a:pt x="11" y="30"/>
                  </a:lnTo>
                  <a:lnTo>
                    <a:pt x="7" y="30"/>
                  </a:lnTo>
                  <a:lnTo>
                    <a:pt x="5" y="26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0C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8" name="Freeform 131"/>
            <p:cNvSpPr>
              <a:spLocks/>
            </p:cNvSpPr>
            <p:nvPr/>
          </p:nvSpPr>
          <p:spPr bwMode="auto">
            <a:xfrm>
              <a:off x="2439" y="3131"/>
              <a:ext cx="40" cy="21"/>
            </a:xfrm>
            <a:custGeom>
              <a:avLst/>
              <a:gdLst/>
              <a:ahLst/>
              <a:cxnLst>
                <a:cxn ang="0">
                  <a:pos x="38" y="15"/>
                </a:cxn>
                <a:cxn ang="0">
                  <a:pos x="40" y="10"/>
                </a:cxn>
                <a:cxn ang="0">
                  <a:pos x="38" y="6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2" y="2"/>
                </a:cxn>
                <a:cxn ang="0">
                  <a:pos x="15" y="4"/>
                </a:cxn>
                <a:cxn ang="0">
                  <a:pos x="7" y="10"/>
                </a:cxn>
                <a:cxn ang="0">
                  <a:pos x="2" y="15"/>
                </a:cxn>
                <a:cxn ang="0">
                  <a:pos x="0" y="21"/>
                </a:cxn>
                <a:cxn ang="0">
                  <a:pos x="2" y="21"/>
                </a:cxn>
                <a:cxn ang="0">
                  <a:pos x="4" y="19"/>
                </a:cxn>
                <a:cxn ang="0">
                  <a:pos x="5" y="17"/>
                </a:cxn>
                <a:cxn ang="0">
                  <a:pos x="9" y="14"/>
                </a:cxn>
                <a:cxn ang="0">
                  <a:pos x="15" y="10"/>
                </a:cxn>
                <a:cxn ang="0">
                  <a:pos x="22" y="8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4" y="15"/>
                </a:cxn>
                <a:cxn ang="0">
                  <a:pos x="36" y="15"/>
                </a:cxn>
                <a:cxn ang="0">
                  <a:pos x="38" y="15"/>
                </a:cxn>
              </a:cxnLst>
              <a:rect l="0" t="0" r="r" b="b"/>
              <a:pathLst>
                <a:path w="40" h="21">
                  <a:moveTo>
                    <a:pt x="38" y="15"/>
                  </a:moveTo>
                  <a:lnTo>
                    <a:pt x="40" y="10"/>
                  </a:lnTo>
                  <a:lnTo>
                    <a:pt x="38" y="6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2"/>
                  </a:lnTo>
                  <a:lnTo>
                    <a:pt x="15" y="4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19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0"/>
                  </a:lnTo>
                  <a:lnTo>
                    <a:pt x="22" y="8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0C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2454" y="3165"/>
              <a:ext cx="25" cy="16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6" y="12"/>
                </a:cxn>
                <a:cxn ang="0">
                  <a:pos x="9" y="10"/>
                </a:cxn>
                <a:cxn ang="0">
                  <a:pos x="17" y="6"/>
                </a:cxn>
                <a:cxn ang="0">
                  <a:pos x="23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6" y="4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16"/>
                </a:cxn>
              </a:cxnLst>
              <a:rect l="0" t="0" r="r" b="b"/>
              <a:pathLst>
                <a:path w="25" h="16">
                  <a:moveTo>
                    <a:pt x="2" y="16"/>
                  </a:moveTo>
                  <a:lnTo>
                    <a:pt x="6" y="12"/>
                  </a:lnTo>
                  <a:lnTo>
                    <a:pt x="9" y="10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C0000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0" name="Freeform 133"/>
            <p:cNvSpPr>
              <a:spLocks/>
            </p:cNvSpPr>
            <p:nvPr/>
          </p:nvSpPr>
          <p:spPr bwMode="auto">
            <a:xfrm>
              <a:off x="2319" y="3232"/>
              <a:ext cx="35" cy="6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3" y="15"/>
                </a:cxn>
                <a:cxn ang="0">
                  <a:pos x="35" y="37"/>
                </a:cxn>
                <a:cxn ang="0">
                  <a:pos x="29" y="56"/>
                </a:cxn>
                <a:cxn ang="0">
                  <a:pos x="17" y="66"/>
                </a:cxn>
                <a:cxn ang="0">
                  <a:pos x="8" y="60"/>
                </a:cxn>
                <a:cxn ang="0">
                  <a:pos x="2" y="47"/>
                </a:cxn>
                <a:cxn ang="0">
                  <a:pos x="0" y="32"/>
                </a:cxn>
                <a:cxn ang="0">
                  <a:pos x="4" y="17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2" y="30"/>
                </a:cxn>
                <a:cxn ang="0">
                  <a:pos x="12" y="39"/>
                </a:cxn>
                <a:cxn ang="0">
                  <a:pos x="14" y="49"/>
                </a:cxn>
                <a:cxn ang="0">
                  <a:pos x="19" y="54"/>
                </a:cxn>
                <a:cxn ang="0">
                  <a:pos x="23" y="49"/>
                </a:cxn>
                <a:cxn ang="0">
                  <a:pos x="23" y="35"/>
                </a:cxn>
                <a:cxn ang="0">
                  <a:pos x="23" y="24"/>
                </a:cxn>
                <a:cxn ang="0">
                  <a:pos x="16" y="13"/>
                </a:cxn>
                <a:cxn ang="0">
                  <a:pos x="16" y="9"/>
                </a:cxn>
                <a:cxn ang="0">
                  <a:pos x="17" y="5"/>
                </a:cxn>
                <a:cxn ang="0">
                  <a:pos x="19" y="1"/>
                </a:cxn>
                <a:cxn ang="0">
                  <a:pos x="21" y="0"/>
                </a:cxn>
              </a:cxnLst>
              <a:rect l="0" t="0" r="r" b="b"/>
              <a:pathLst>
                <a:path w="35" h="66">
                  <a:moveTo>
                    <a:pt x="21" y="0"/>
                  </a:moveTo>
                  <a:lnTo>
                    <a:pt x="33" y="15"/>
                  </a:lnTo>
                  <a:lnTo>
                    <a:pt x="35" y="37"/>
                  </a:lnTo>
                  <a:lnTo>
                    <a:pt x="29" y="56"/>
                  </a:lnTo>
                  <a:lnTo>
                    <a:pt x="17" y="66"/>
                  </a:lnTo>
                  <a:lnTo>
                    <a:pt x="8" y="60"/>
                  </a:lnTo>
                  <a:lnTo>
                    <a:pt x="2" y="47"/>
                  </a:lnTo>
                  <a:lnTo>
                    <a:pt x="0" y="32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2" y="30"/>
                  </a:lnTo>
                  <a:lnTo>
                    <a:pt x="12" y="39"/>
                  </a:lnTo>
                  <a:lnTo>
                    <a:pt x="14" y="49"/>
                  </a:lnTo>
                  <a:lnTo>
                    <a:pt x="19" y="54"/>
                  </a:lnTo>
                  <a:lnTo>
                    <a:pt x="23" y="49"/>
                  </a:lnTo>
                  <a:lnTo>
                    <a:pt x="23" y="35"/>
                  </a:lnTo>
                  <a:lnTo>
                    <a:pt x="23" y="24"/>
                  </a:lnTo>
                  <a:lnTo>
                    <a:pt x="16" y="13"/>
                  </a:lnTo>
                  <a:lnTo>
                    <a:pt x="16" y="9"/>
                  </a:lnTo>
                  <a:lnTo>
                    <a:pt x="17" y="5"/>
                  </a:lnTo>
                  <a:lnTo>
                    <a:pt x="19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4700C1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1" name="Freeform 134"/>
            <p:cNvSpPr>
              <a:spLocks/>
            </p:cNvSpPr>
            <p:nvPr/>
          </p:nvSpPr>
          <p:spPr bwMode="auto">
            <a:xfrm>
              <a:off x="2155" y="3318"/>
              <a:ext cx="153" cy="178"/>
            </a:xfrm>
            <a:custGeom>
              <a:avLst/>
              <a:gdLst/>
              <a:ahLst/>
              <a:cxnLst>
                <a:cxn ang="0">
                  <a:pos x="56" y="146"/>
                </a:cxn>
                <a:cxn ang="0">
                  <a:pos x="47" y="127"/>
                </a:cxn>
                <a:cxn ang="0">
                  <a:pos x="34" y="97"/>
                </a:cxn>
                <a:cxn ang="0">
                  <a:pos x="20" y="67"/>
                </a:cxn>
                <a:cxn ang="0">
                  <a:pos x="11" y="48"/>
                </a:cxn>
                <a:cxn ang="0">
                  <a:pos x="7" y="38"/>
                </a:cxn>
                <a:cxn ang="0">
                  <a:pos x="3" y="29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2" y="12"/>
                </a:cxn>
                <a:cxn ang="0">
                  <a:pos x="5" y="23"/>
                </a:cxn>
                <a:cxn ang="0">
                  <a:pos x="11" y="34"/>
                </a:cxn>
                <a:cxn ang="0">
                  <a:pos x="15" y="46"/>
                </a:cxn>
                <a:cxn ang="0">
                  <a:pos x="24" y="63"/>
                </a:cxn>
                <a:cxn ang="0">
                  <a:pos x="39" y="93"/>
                </a:cxn>
                <a:cxn ang="0">
                  <a:pos x="56" y="121"/>
                </a:cxn>
                <a:cxn ang="0">
                  <a:pos x="68" y="142"/>
                </a:cxn>
                <a:cxn ang="0">
                  <a:pos x="73" y="148"/>
                </a:cxn>
                <a:cxn ang="0">
                  <a:pos x="81" y="152"/>
                </a:cxn>
                <a:cxn ang="0">
                  <a:pos x="91" y="157"/>
                </a:cxn>
                <a:cxn ang="0">
                  <a:pos x="102" y="161"/>
                </a:cxn>
                <a:cxn ang="0">
                  <a:pos x="113" y="163"/>
                </a:cxn>
                <a:cxn ang="0">
                  <a:pos x="127" y="165"/>
                </a:cxn>
                <a:cxn ang="0">
                  <a:pos x="140" y="165"/>
                </a:cxn>
                <a:cxn ang="0">
                  <a:pos x="153" y="161"/>
                </a:cxn>
                <a:cxn ang="0">
                  <a:pos x="149" y="169"/>
                </a:cxn>
                <a:cxn ang="0">
                  <a:pos x="144" y="172"/>
                </a:cxn>
                <a:cxn ang="0">
                  <a:pos x="138" y="176"/>
                </a:cxn>
                <a:cxn ang="0">
                  <a:pos x="128" y="178"/>
                </a:cxn>
                <a:cxn ang="0">
                  <a:pos x="117" y="178"/>
                </a:cxn>
                <a:cxn ang="0">
                  <a:pos x="108" y="176"/>
                </a:cxn>
                <a:cxn ang="0">
                  <a:pos x="98" y="174"/>
                </a:cxn>
                <a:cxn ang="0">
                  <a:pos x="91" y="171"/>
                </a:cxn>
                <a:cxn ang="0">
                  <a:pos x="83" y="167"/>
                </a:cxn>
                <a:cxn ang="0">
                  <a:pos x="73" y="161"/>
                </a:cxn>
                <a:cxn ang="0">
                  <a:pos x="66" y="154"/>
                </a:cxn>
                <a:cxn ang="0">
                  <a:pos x="56" y="146"/>
                </a:cxn>
              </a:cxnLst>
              <a:rect l="0" t="0" r="r" b="b"/>
              <a:pathLst>
                <a:path w="153" h="178">
                  <a:moveTo>
                    <a:pt x="56" y="146"/>
                  </a:moveTo>
                  <a:lnTo>
                    <a:pt x="47" y="127"/>
                  </a:lnTo>
                  <a:lnTo>
                    <a:pt x="34" y="97"/>
                  </a:lnTo>
                  <a:lnTo>
                    <a:pt x="20" y="67"/>
                  </a:lnTo>
                  <a:lnTo>
                    <a:pt x="11" y="48"/>
                  </a:lnTo>
                  <a:lnTo>
                    <a:pt x="7" y="38"/>
                  </a:lnTo>
                  <a:lnTo>
                    <a:pt x="3" y="29"/>
                  </a:lnTo>
                  <a:lnTo>
                    <a:pt x="2" y="17"/>
                  </a:lnTo>
                  <a:lnTo>
                    <a:pt x="0" y="0"/>
                  </a:lnTo>
                  <a:lnTo>
                    <a:pt x="2" y="12"/>
                  </a:lnTo>
                  <a:lnTo>
                    <a:pt x="5" y="23"/>
                  </a:lnTo>
                  <a:lnTo>
                    <a:pt x="11" y="34"/>
                  </a:lnTo>
                  <a:lnTo>
                    <a:pt x="15" y="46"/>
                  </a:lnTo>
                  <a:lnTo>
                    <a:pt x="24" y="63"/>
                  </a:lnTo>
                  <a:lnTo>
                    <a:pt x="39" y="93"/>
                  </a:lnTo>
                  <a:lnTo>
                    <a:pt x="56" y="121"/>
                  </a:lnTo>
                  <a:lnTo>
                    <a:pt x="68" y="142"/>
                  </a:lnTo>
                  <a:lnTo>
                    <a:pt x="73" y="148"/>
                  </a:lnTo>
                  <a:lnTo>
                    <a:pt x="81" y="152"/>
                  </a:lnTo>
                  <a:lnTo>
                    <a:pt x="91" y="157"/>
                  </a:lnTo>
                  <a:lnTo>
                    <a:pt x="102" y="161"/>
                  </a:lnTo>
                  <a:lnTo>
                    <a:pt x="113" y="163"/>
                  </a:lnTo>
                  <a:lnTo>
                    <a:pt x="127" y="165"/>
                  </a:lnTo>
                  <a:lnTo>
                    <a:pt x="140" y="165"/>
                  </a:lnTo>
                  <a:lnTo>
                    <a:pt x="153" y="161"/>
                  </a:lnTo>
                  <a:lnTo>
                    <a:pt x="149" y="169"/>
                  </a:lnTo>
                  <a:lnTo>
                    <a:pt x="144" y="172"/>
                  </a:lnTo>
                  <a:lnTo>
                    <a:pt x="138" y="176"/>
                  </a:lnTo>
                  <a:lnTo>
                    <a:pt x="128" y="178"/>
                  </a:lnTo>
                  <a:lnTo>
                    <a:pt x="117" y="178"/>
                  </a:lnTo>
                  <a:lnTo>
                    <a:pt x="108" y="176"/>
                  </a:lnTo>
                  <a:lnTo>
                    <a:pt x="98" y="174"/>
                  </a:lnTo>
                  <a:lnTo>
                    <a:pt x="91" y="171"/>
                  </a:lnTo>
                  <a:lnTo>
                    <a:pt x="83" y="167"/>
                  </a:lnTo>
                  <a:lnTo>
                    <a:pt x="73" y="161"/>
                  </a:lnTo>
                  <a:lnTo>
                    <a:pt x="66" y="154"/>
                  </a:lnTo>
                  <a:lnTo>
                    <a:pt x="56" y="146"/>
                  </a:lnTo>
                  <a:close/>
                </a:path>
              </a:pathLst>
            </a:custGeom>
            <a:solidFill>
              <a:srgbClr val="1900B2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2" name="Freeform 135"/>
            <p:cNvSpPr>
              <a:spLocks/>
            </p:cNvSpPr>
            <p:nvPr/>
          </p:nvSpPr>
          <p:spPr bwMode="auto">
            <a:xfrm>
              <a:off x="2499" y="3695"/>
              <a:ext cx="89" cy="20"/>
            </a:xfrm>
            <a:custGeom>
              <a:avLst/>
              <a:gdLst/>
              <a:ahLst/>
              <a:cxnLst>
                <a:cxn ang="0">
                  <a:pos x="89" y="20"/>
                </a:cxn>
                <a:cxn ang="0">
                  <a:pos x="82" y="18"/>
                </a:cxn>
                <a:cxn ang="0">
                  <a:pos x="72" y="17"/>
                </a:cxn>
                <a:cxn ang="0">
                  <a:pos x="61" y="17"/>
                </a:cxn>
                <a:cxn ang="0">
                  <a:pos x="48" y="17"/>
                </a:cxn>
                <a:cxn ang="0">
                  <a:pos x="40" y="17"/>
                </a:cxn>
                <a:cxn ang="0">
                  <a:pos x="33" y="17"/>
                </a:cxn>
                <a:cxn ang="0">
                  <a:pos x="27" y="15"/>
                </a:cxn>
                <a:cxn ang="0">
                  <a:pos x="23" y="11"/>
                </a:cxn>
                <a:cxn ang="0">
                  <a:pos x="19" y="7"/>
                </a:cxn>
                <a:cxn ang="0">
                  <a:pos x="16" y="3"/>
                </a:cxn>
                <a:cxn ang="0">
                  <a:pos x="10" y="3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4" y="1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52" y="0"/>
                </a:cxn>
                <a:cxn ang="0">
                  <a:pos x="65" y="3"/>
                </a:cxn>
                <a:cxn ang="0">
                  <a:pos x="78" y="11"/>
                </a:cxn>
                <a:cxn ang="0">
                  <a:pos x="89" y="20"/>
                </a:cxn>
              </a:cxnLst>
              <a:rect l="0" t="0" r="r" b="b"/>
              <a:pathLst>
                <a:path w="89" h="20">
                  <a:moveTo>
                    <a:pt x="89" y="20"/>
                  </a:moveTo>
                  <a:lnTo>
                    <a:pt x="82" y="18"/>
                  </a:lnTo>
                  <a:lnTo>
                    <a:pt x="72" y="17"/>
                  </a:lnTo>
                  <a:lnTo>
                    <a:pt x="61" y="17"/>
                  </a:lnTo>
                  <a:lnTo>
                    <a:pt x="48" y="17"/>
                  </a:lnTo>
                  <a:lnTo>
                    <a:pt x="40" y="17"/>
                  </a:lnTo>
                  <a:lnTo>
                    <a:pt x="33" y="17"/>
                  </a:lnTo>
                  <a:lnTo>
                    <a:pt x="27" y="15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6" y="3"/>
                  </a:lnTo>
                  <a:lnTo>
                    <a:pt x="10" y="3"/>
                  </a:lnTo>
                  <a:lnTo>
                    <a:pt x="0" y="3"/>
                  </a:lnTo>
                  <a:lnTo>
                    <a:pt x="6" y="1"/>
                  </a:lnTo>
                  <a:lnTo>
                    <a:pt x="14" y="1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2" y="0"/>
                  </a:lnTo>
                  <a:lnTo>
                    <a:pt x="65" y="3"/>
                  </a:lnTo>
                  <a:lnTo>
                    <a:pt x="78" y="11"/>
                  </a:lnTo>
                  <a:lnTo>
                    <a:pt x="89" y="20"/>
                  </a:lnTo>
                  <a:close/>
                </a:path>
              </a:pathLst>
            </a:custGeom>
            <a:solidFill>
              <a:srgbClr val="3F00D8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2280" y="3772"/>
              <a:ext cx="181" cy="183"/>
            </a:xfrm>
            <a:custGeom>
              <a:avLst/>
              <a:gdLst/>
              <a:ahLst/>
              <a:cxnLst>
                <a:cxn ang="0">
                  <a:pos x="3" y="181"/>
                </a:cxn>
                <a:cxn ang="0">
                  <a:pos x="9" y="181"/>
                </a:cxn>
                <a:cxn ang="0">
                  <a:pos x="17" y="180"/>
                </a:cxn>
                <a:cxn ang="0">
                  <a:pos x="32" y="181"/>
                </a:cxn>
                <a:cxn ang="0">
                  <a:pos x="47" y="183"/>
                </a:cxn>
                <a:cxn ang="0">
                  <a:pos x="64" y="180"/>
                </a:cxn>
                <a:cxn ang="0">
                  <a:pos x="75" y="172"/>
                </a:cxn>
                <a:cxn ang="0">
                  <a:pos x="91" y="168"/>
                </a:cxn>
                <a:cxn ang="0">
                  <a:pos x="108" y="164"/>
                </a:cxn>
                <a:cxn ang="0">
                  <a:pos x="127" y="163"/>
                </a:cxn>
                <a:cxn ang="0">
                  <a:pos x="146" y="159"/>
                </a:cxn>
                <a:cxn ang="0">
                  <a:pos x="153" y="153"/>
                </a:cxn>
                <a:cxn ang="0">
                  <a:pos x="163" y="149"/>
                </a:cxn>
                <a:cxn ang="0">
                  <a:pos x="172" y="142"/>
                </a:cxn>
                <a:cxn ang="0">
                  <a:pos x="178" y="119"/>
                </a:cxn>
                <a:cxn ang="0">
                  <a:pos x="180" y="64"/>
                </a:cxn>
                <a:cxn ang="0">
                  <a:pos x="168" y="34"/>
                </a:cxn>
                <a:cxn ang="0">
                  <a:pos x="164" y="40"/>
                </a:cxn>
                <a:cxn ang="0">
                  <a:pos x="157" y="42"/>
                </a:cxn>
                <a:cxn ang="0">
                  <a:pos x="151" y="44"/>
                </a:cxn>
                <a:cxn ang="0">
                  <a:pos x="149" y="45"/>
                </a:cxn>
                <a:cxn ang="0">
                  <a:pos x="147" y="57"/>
                </a:cxn>
                <a:cxn ang="0">
                  <a:pos x="146" y="55"/>
                </a:cxn>
                <a:cxn ang="0">
                  <a:pos x="144" y="44"/>
                </a:cxn>
                <a:cxn ang="0">
                  <a:pos x="142" y="36"/>
                </a:cxn>
                <a:cxn ang="0">
                  <a:pos x="138" y="34"/>
                </a:cxn>
                <a:cxn ang="0">
                  <a:pos x="132" y="32"/>
                </a:cxn>
                <a:cxn ang="0">
                  <a:pos x="127" y="27"/>
                </a:cxn>
                <a:cxn ang="0">
                  <a:pos x="119" y="17"/>
                </a:cxn>
                <a:cxn ang="0">
                  <a:pos x="111" y="8"/>
                </a:cxn>
                <a:cxn ang="0">
                  <a:pos x="100" y="2"/>
                </a:cxn>
                <a:cxn ang="0">
                  <a:pos x="94" y="0"/>
                </a:cxn>
                <a:cxn ang="0">
                  <a:pos x="96" y="10"/>
                </a:cxn>
                <a:cxn ang="0">
                  <a:pos x="106" y="23"/>
                </a:cxn>
                <a:cxn ang="0">
                  <a:pos x="113" y="27"/>
                </a:cxn>
                <a:cxn ang="0">
                  <a:pos x="113" y="34"/>
                </a:cxn>
                <a:cxn ang="0">
                  <a:pos x="94" y="34"/>
                </a:cxn>
                <a:cxn ang="0">
                  <a:pos x="77" y="42"/>
                </a:cxn>
                <a:cxn ang="0">
                  <a:pos x="75" y="55"/>
                </a:cxn>
                <a:cxn ang="0">
                  <a:pos x="72" y="79"/>
                </a:cxn>
                <a:cxn ang="0">
                  <a:pos x="58" y="96"/>
                </a:cxn>
                <a:cxn ang="0">
                  <a:pos x="30" y="127"/>
                </a:cxn>
                <a:cxn ang="0">
                  <a:pos x="22" y="144"/>
                </a:cxn>
                <a:cxn ang="0">
                  <a:pos x="17" y="159"/>
                </a:cxn>
                <a:cxn ang="0">
                  <a:pos x="7" y="170"/>
                </a:cxn>
                <a:cxn ang="0">
                  <a:pos x="0" y="178"/>
                </a:cxn>
              </a:cxnLst>
              <a:rect l="0" t="0" r="r" b="b"/>
              <a:pathLst>
                <a:path w="181" h="183">
                  <a:moveTo>
                    <a:pt x="0" y="183"/>
                  </a:moveTo>
                  <a:lnTo>
                    <a:pt x="3" y="181"/>
                  </a:lnTo>
                  <a:lnTo>
                    <a:pt x="7" y="181"/>
                  </a:lnTo>
                  <a:lnTo>
                    <a:pt x="9" y="181"/>
                  </a:lnTo>
                  <a:lnTo>
                    <a:pt x="11" y="181"/>
                  </a:lnTo>
                  <a:lnTo>
                    <a:pt x="17" y="180"/>
                  </a:lnTo>
                  <a:lnTo>
                    <a:pt x="24" y="180"/>
                  </a:lnTo>
                  <a:lnTo>
                    <a:pt x="32" y="181"/>
                  </a:lnTo>
                  <a:lnTo>
                    <a:pt x="39" y="183"/>
                  </a:lnTo>
                  <a:lnTo>
                    <a:pt x="47" y="183"/>
                  </a:lnTo>
                  <a:lnTo>
                    <a:pt x="56" y="181"/>
                  </a:lnTo>
                  <a:lnTo>
                    <a:pt x="64" y="180"/>
                  </a:lnTo>
                  <a:lnTo>
                    <a:pt x="72" y="174"/>
                  </a:lnTo>
                  <a:lnTo>
                    <a:pt x="75" y="172"/>
                  </a:lnTo>
                  <a:lnTo>
                    <a:pt x="83" y="168"/>
                  </a:lnTo>
                  <a:lnTo>
                    <a:pt x="91" y="168"/>
                  </a:lnTo>
                  <a:lnTo>
                    <a:pt x="100" y="166"/>
                  </a:lnTo>
                  <a:lnTo>
                    <a:pt x="108" y="164"/>
                  </a:lnTo>
                  <a:lnTo>
                    <a:pt x="117" y="163"/>
                  </a:lnTo>
                  <a:lnTo>
                    <a:pt x="127" y="163"/>
                  </a:lnTo>
                  <a:lnTo>
                    <a:pt x="134" y="161"/>
                  </a:lnTo>
                  <a:lnTo>
                    <a:pt x="146" y="159"/>
                  </a:lnTo>
                  <a:lnTo>
                    <a:pt x="149" y="155"/>
                  </a:lnTo>
                  <a:lnTo>
                    <a:pt x="153" y="153"/>
                  </a:lnTo>
                  <a:lnTo>
                    <a:pt x="157" y="151"/>
                  </a:lnTo>
                  <a:lnTo>
                    <a:pt x="163" y="149"/>
                  </a:lnTo>
                  <a:lnTo>
                    <a:pt x="168" y="146"/>
                  </a:lnTo>
                  <a:lnTo>
                    <a:pt x="172" y="142"/>
                  </a:lnTo>
                  <a:lnTo>
                    <a:pt x="174" y="136"/>
                  </a:lnTo>
                  <a:lnTo>
                    <a:pt x="178" y="119"/>
                  </a:lnTo>
                  <a:lnTo>
                    <a:pt x="181" y="95"/>
                  </a:lnTo>
                  <a:lnTo>
                    <a:pt x="180" y="64"/>
                  </a:lnTo>
                  <a:lnTo>
                    <a:pt x="170" y="30"/>
                  </a:lnTo>
                  <a:lnTo>
                    <a:pt x="168" y="34"/>
                  </a:lnTo>
                  <a:lnTo>
                    <a:pt x="166" y="38"/>
                  </a:lnTo>
                  <a:lnTo>
                    <a:pt x="164" y="40"/>
                  </a:lnTo>
                  <a:lnTo>
                    <a:pt x="161" y="42"/>
                  </a:lnTo>
                  <a:lnTo>
                    <a:pt x="157" y="42"/>
                  </a:lnTo>
                  <a:lnTo>
                    <a:pt x="153" y="42"/>
                  </a:lnTo>
                  <a:lnTo>
                    <a:pt x="151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49" y="51"/>
                  </a:lnTo>
                  <a:lnTo>
                    <a:pt x="147" y="57"/>
                  </a:lnTo>
                  <a:lnTo>
                    <a:pt x="146" y="62"/>
                  </a:lnTo>
                  <a:lnTo>
                    <a:pt x="146" y="55"/>
                  </a:lnTo>
                  <a:lnTo>
                    <a:pt x="146" y="49"/>
                  </a:lnTo>
                  <a:lnTo>
                    <a:pt x="144" y="44"/>
                  </a:lnTo>
                  <a:lnTo>
                    <a:pt x="144" y="38"/>
                  </a:lnTo>
                  <a:lnTo>
                    <a:pt x="142" y="36"/>
                  </a:lnTo>
                  <a:lnTo>
                    <a:pt x="140" y="36"/>
                  </a:lnTo>
                  <a:lnTo>
                    <a:pt x="138" y="34"/>
                  </a:lnTo>
                  <a:lnTo>
                    <a:pt x="136" y="34"/>
                  </a:lnTo>
                  <a:lnTo>
                    <a:pt x="132" y="32"/>
                  </a:lnTo>
                  <a:lnTo>
                    <a:pt x="128" y="30"/>
                  </a:lnTo>
                  <a:lnTo>
                    <a:pt x="127" y="27"/>
                  </a:lnTo>
                  <a:lnTo>
                    <a:pt x="123" y="23"/>
                  </a:lnTo>
                  <a:lnTo>
                    <a:pt x="119" y="17"/>
                  </a:lnTo>
                  <a:lnTo>
                    <a:pt x="115" y="11"/>
                  </a:lnTo>
                  <a:lnTo>
                    <a:pt x="111" y="8"/>
                  </a:lnTo>
                  <a:lnTo>
                    <a:pt x="106" y="4"/>
                  </a:lnTo>
                  <a:lnTo>
                    <a:pt x="100" y="2"/>
                  </a:lnTo>
                  <a:lnTo>
                    <a:pt x="96" y="2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6" y="10"/>
                  </a:lnTo>
                  <a:lnTo>
                    <a:pt x="102" y="17"/>
                  </a:lnTo>
                  <a:lnTo>
                    <a:pt x="106" y="23"/>
                  </a:lnTo>
                  <a:lnTo>
                    <a:pt x="110" y="25"/>
                  </a:lnTo>
                  <a:lnTo>
                    <a:pt x="113" y="27"/>
                  </a:lnTo>
                  <a:lnTo>
                    <a:pt x="115" y="30"/>
                  </a:lnTo>
                  <a:lnTo>
                    <a:pt x="113" y="34"/>
                  </a:lnTo>
                  <a:lnTo>
                    <a:pt x="110" y="34"/>
                  </a:lnTo>
                  <a:lnTo>
                    <a:pt x="94" y="34"/>
                  </a:lnTo>
                  <a:lnTo>
                    <a:pt x="83" y="36"/>
                  </a:lnTo>
                  <a:lnTo>
                    <a:pt x="77" y="42"/>
                  </a:lnTo>
                  <a:lnTo>
                    <a:pt x="75" y="47"/>
                  </a:lnTo>
                  <a:lnTo>
                    <a:pt x="75" y="55"/>
                  </a:lnTo>
                  <a:lnTo>
                    <a:pt x="74" y="66"/>
                  </a:lnTo>
                  <a:lnTo>
                    <a:pt x="72" y="79"/>
                  </a:lnTo>
                  <a:lnTo>
                    <a:pt x="68" y="87"/>
                  </a:lnTo>
                  <a:lnTo>
                    <a:pt x="58" y="96"/>
                  </a:lnTo>
                  <a:lnTo>
                    <a:pt x="43" y="112"/>
                  </a:lnTo>
                  <a:lnTo>
                    <a:pt x="30" y="127"/>
                  </a:lnTo>
                  <a:lnTo>
                    <a:pt x="22" y="138"/>
                  </a:lnTo>
                  <a:lnTo>
                    <a:pt x="22" y="144"/>
                  </a:lnTo>
                  <a:lnTo>
                    <a:pt x="20" y="151"/>
                  </a:lnTo>
                  <a:lnTo>
                    <a:pt x="17" y="159"/>
                  </a:lnTo>
                  <a:lnTo>
                    <a:pt x="13" y="164"/>
                  </a:lnTo>
                  <a:lnTo>
                    <a:pt x="7" y="170"/>
                  </a:lnTo>
                  <a:lnTo>
                    <a:pt x="3" y="174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3F00D8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2588" y="3670"/>
              <a:ext cx="122" cy="117"/>
            </a:xfrm>
            <a:custGeom>
              <a:avLst/>
              <a:gdLst/>
              <a:ahLst/>
              <a:cxnLst>
                <a:cxn ang="0">
                  <a:pos x="25" y="117"/>
                </a:cxn>
                <a:cxn ang="0">
                  <a:pos x="31" y="117"/>
                </a:cxn>
                <a:cxn ang="0">
                  <a:pos x="35" y="115"/>
                </a:cxn>
                <a:cxn ang="0">
                  <a:pos x="36" y="115"/>
                </a:cxn>
                <a:cxn ang="0">
                  <a:pos x="38" y="115"/>
                </a:cxn>
                <a:cxn ang="0">
                  <a:pos x="44" y="113"/>
                </a:cxn>
                <a:cxn ang="0">
                  <a:pos x="52" y="110"/>
                </a:cxn>
                <a:cxn ang="0">
                  <a:pos x="57" y="108"/>
                </a:cxn>
                <a:cxn ang="0">
                  <a:pos x="65" y="108"/>
                </a:cxn>
                <a:cxn ang="0">
                  <a:pos x="74" y="102"/>
                </a:cxn>
                <a:cxn ang="0">
                  <a:pos x="88" y="91"/>
                </a:cxn>
                <a:cxn ang="0">
                  <a:pos x="103" y="79"/>
                </a:cxn>
                <a:cxn ang="0">
                  <a:pos x="114" y="72"/>
                </a:cxn>
                <a:cxn ang="0">
                  <a:pos x="118" y="64"/>
                </a:cxn>
                <a:cxn ang="0">
                  <a:pos x="120" y="53"/>
                </a:cxn>
                <a:cxn ang="0">
                  <a:pos x="122" y="42"/>
                </a:cxn>
                <a:cxn ang="0">
                  <a:pos x="122" y="30"/>
                </a:cxn>
                <a:cxn ang="0">
                  <a:pos x="118" y="23"/>
                </a:cxn>
                <a:cxn ang="0">
                  <a:pos x="108" y="15"/>
                </a:cxn>
                <a:cxn ang="0">
                  <a:pos x="99" y="6"/>
                </a:cxn>
                <a:cxn ang="0">
                  <a:pos x="89" y="0"/>
                </a:cxn>
                <a:cxn ang="0">
                  <a:pos x="89" y="4"/>
                </a:cxn>
                <a:cxn ang="0">
                  <a:pos x="88" y="9"/>
                </a:cxn>
                <a:cxn ang="0">
                  <a:pos x="84" y="13"/>
                </a:cxn>
                <a:cxn ang="0">
                  <a:pos x="78" y="15"/>
                </a:cxn>
                <a:cxn ang="0">
                  <a:pos x="69" y="15"/>
                </a:cxn>
                <a:cxn ang="0">
                  <a:pos x="59" y="17"/>
                </a:cxn>
                <a:cxn ang="0">
                  <a:pos x="48" y="19"/>
                </a:cxn>
                <a:cxn ang="0">
                  <a:pos x="40" y="25"/>
                </a:cxn>
                <a:cxn ang="0">
                  <a:pos x="31" y="32"/>
                </a:cxn>
                <a:cxn ang="0">
                  <a:pos x="21" y="40"/>
                </a:cxn>
                <a:cxn ang="0">
                  <a:pos x="10" y="43"/>
                </a:cxn>
                <a:cxn ang="0">
                  <a:pos x="0" y="45"/>
                </a:cxn>
                <a:cxn ang="0">
                  <a:pos x="14" y="55"/>
                </a:cxn>
                <a:cxn ang="0">
                  <a:pos x="23" y="70"/>
                </a:cxn>
                <a:cxn ang="0">
                  <a:pos x="27" y="89"/>
                </a:cxn>
                <a:cxn ang="0">
                  <a:pos x="25" y="117"/>
                </a:cxn>
              </a:cxnLst>
              <a:rect l="0" t="0" r="r" b="b"/>
              <a:pathLst>
                <a:path w="122" h="117">
                  <a:moveTo>
                    <a:pt x="25" y="117"/>
                  </a:moveTo>
                  <a:lnTo>
                    <a:pt x="31" y="117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8" y="115"/>
                  </a:lnTo>
                  <a:lnTo>
                    <a:pt x="44" y="113"/>
                  </a:lnTo>
                  <a:lnTo>
                    <a:pt x="52" y="110"/>
                  </a:lnTo>
                  <a:lnTo>
                    <a:pt x="57" y="108"/>
                  </a:lnTo>
                  <a:lnTo>
                    <a:pt x="65" y="108"/>
                  </a:lnTo>
                  <a:lnTo>
                    <a:pt x="74" y="102"/>
                  </a:lnTo>
                  <a:lnTo>
                    <a:pt x="88" y="91"/>
                  </a:lnTo>
                  <a:lnTo>
                    <a:pt x="103" y="79"/>
                  </a:lnTo>
                  <a:lnTo>
                    <a:pt x="114" y="72"/>
                  </a:lnTo>
                  <a:lnTo>
                    <a:pt x="118" y="64"/>
                  </a:lnTo>
                  <a:lnTo>
                    <a:pt x="120" y="53"/>
                  </a:lnTo>
                  <a:lnTo>
                    <a:pt x="122" y="42"/>
                  </a:lnTo>
                  <a:lnTo>
                    <a:pt x="122" y="30"/>
                  </a:lnTo>
                  <a:lnTo>
                    <a:pt x="118" y="23"/>
                  </a:lnTo>
                  <a:lnTo>
                    <a:pt x="108" y="15"/>
                  </a:lnTo>
                  <a:lnTo>
                    <a:pt x="99" y="6"/>
                  </a:lnTo>
                  <a:lnTo>
                    <a:pt x="89" y="0"/>
                  </a:lnTo>
                  <a:lnTo>
                    <a:pt x="89" y="4"/>
                  </a:lnTo>
                  <a:lnTo>
                    <a:pt x="88" y="9"/>
                  </a:lnTo>
                  <a:lnTo>
                    <a:pt x="84" y="13"/>
                  </a:lnTo>
                  <a:lnTo>
                    <a:pt x="78" y="15"/>
                  </a:lnTo>
                  <a:lnTo>
                    <a:pt x="69" y="15"/>
                  </a:lnTo>
                  <a:lnTo>
                    <a:pt x="59" y="17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1" y="32"/>
                  </a:lnTo>
                  <a:lnTo>
                    <a:pt x="21" y="40"/>
                  </a:lnTo>
                  <a:lnTo>
                    <a:pt x="10" y="43"/>
                  </a:lnTo>
                  <a:lnTo>
                    <a:pt x="0" y="45"/>
                  </a:lnTo>
                  <a:lnTo>
                    <a:pt x="14" y="55"/>
                  </a:lnTo>
                  <a:lnTo>
                    <a:pt x="23" y="70"/>
                  </a:lnTo>
                  <a:lnTo>
                    <a:pt x="27" y="89"/>
                  </a:lnTo>
                  <a:lnTo>
                    <a:pt x="25" y="117"/>
                  </a:lnTo>
                  <a:close/>
                </a:path>
              </a:pathLst>
            </a:custGeom>
            <a:solidFill>
              <a:srgbClr val="3F00D8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145" name="Freeform 138"/>
            <p:cNvSpPr>
              <a:spLocks/>
            </p:cNvSpPr>
            <p:nvPr/>
          </p:nvSpPr>
          <p:spPr bwMode="auto">
            <a:xfrm>
              <a:off x="2211" y="3464"/>
              <a:ext cx="105" cy="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2" y="9"/>
                </a:cxn>
                <a:cxn ang="0">
                  <a:pos x="17" y="15"/>
                </a:cxn>
                <a:cxn ang="0">
                  <a:pos x="23" y="19"/>
                </a:cxn>
                <a:cxn ang="0">
                  <a:pos x="21" y="19"/>
                </a:cxn>
                <a:cxn ang="0">
                  <a:pos x="38" y="57"/>
                </a:cxn>
                <a:cxn ang="0">
                  <a:pos x="53" y="98"/>
                </a:cxn>
                <a:cxn ang="0">
                  <a:pos x="65" y="138"/>
                </a:cxn>
                <a:cxn ang="0">
                  <a:pos x="69" y="178"/>
                </a:cxn>
                <a:cxn ang="0">
                  <a:pos x="72" y="208"/>
                </a:cxn>
                <a:cxn ang="0">
                  <a:pos x="80" y="231"/>
                </a:cxn>
                <a:cxn ang="0">
                  <a:pos x="91" y="249"/>
                </a:cxn>
                <a:cxn ang="0">
                  <a:pos x="105" y="278"/>
                </a:cxn>
                <a:cxn ang="0">
                  <a:pos x="99" y="268"/>
                </a:cxn>
                <a:cxn ang="0">
                  <a:pos x="84" y="248"/>
                </a:cxn>
                <a:cxn ang="0">
                  <a:pos x="71" y="221"/>
                </a:cxn>
                <a:cxn ang="0">
                  <a:pos x="67" y="202"/>
                </a:cxn>
                <a:cxn ang="0">
                  <a:pos x="67" y="185"/>
                </a:cxn>
                <a:cxn ang="0">
                  <a:pos x="61" y="164"/>
                </a:cxn>
                <a:cxn ang="0">
                  <a:pos x="55" y="138"/>
                </a:cxn>
                <a:cxn ang="0">
                  <a:pos x="46" y="108"/>
                </a:cxn>
                <a:cxn ang="0">
                  <a:pos x="35" y="77"/>
                </a:cxn>
                <a:cxn ang="0">
                  <a:pos x="23" y="49"/>
                </a:cxn>
                <a:cxn ang="0">
                  <a:pos x="12" y="23"/>
                </a:cxn>
                <a:cxn ang="0">
                  <a:pos x="0" y="0"/>
                </a:cxn>
              </a:cxnLst>
              <a:rect l="0" t="0" r="r" b="b"/>
              <a:pathLst>
                <a:path w="105" h="278">
                  <a:moveTo>
                    <a:pt x="0" y="0"/>
                  </a:moveTo>
                  <a:lnTo>
                    <a:pt x="6" y="6"/>
                  </a:lnTo>
                  <a:lnTo>
                    <a:pt x="12" y="9"/>
                  </a:lnTo>
                  <a:lnTo>
                    <a:pt x="17" y="15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38" y="57"/>
                  </a:lnTo>
                  <a:lnTo>
                    <a:pt x="53" y="98"/>
                  </a:lnTo>
                  <a:lnTo>
                    <a:pt x="65" y="138"/>
                  </a:lnTo>
                  <a:lnTo>
                    <a:pt x="69" y="178"/>
                  </a:lnTo>
                  <a:lnTo>
                    <a:pt x="72" y="208"/>
                  </a:lnTo>
                  <a:lnTo>
                    <a:pt x="80" y="231"/>
                  </a:lnTo>
                  <a:lnTo>
                    <a:pt x="91" y="249"/>
                  </a:lnTo>
                  <a:lnTo>
                    <a:pt x="105" y="278"/>
                  </a:lnTo>
                  <a:lnTo>
                    <a:pt x="99" y="268"/>
                  </a:lnTo>
                  <a:lnTo>
                    <a:pt x="84" y="248"/>
                  </a:lnTo>
                  <a:lnTo>
                    <a:pt x="71" y="221"/>
                  </a:lnTo>
                  <a:lnTo>
                    <a:pt x="67" y="202"/>
                  </a:lnTo>
                  <a:lnTo>
                    <a:pt x="67" y="185"/>
                  </a:lnTo>
                  <a:lnTo>
                    <a:pt x="61" y="164"/>
                  </a:lnTo>
                  <a:lnTo>
                    <a:pt x="55" y="138"/>
                  </a:lnTo>
                  <a:lnTo>
                    <a:pt x="46" y="108"/>
                  </a:lnTo>
                  <a:lnTo>
                    <a:pt x="35" y="77"/>
                  </a:lnTo>
                  <a:lnTo>
                    <a:pt x="23" y="49"/>
                  </a:lnTo>
                  <a:lnTo>
                    <a:pt x="1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00D8">
                <a:alpha val="67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latin typeface="標楷體" pitchFamily="65" charset="-120"/>
              </a:rPr>
              <a:t>壹、</a:t>
            </a:r>
            <a:r>
              <a:rPr lang="zh-TW" altLang="en-US" smtClean="0"/>
              <a:t>緣起</a:t>
            </a:r>
            <a:r>
              <a:rPr lang="en-US" altLang="zh-TW" sz="3200" smtClean="0"/>
              <a:t>(1/3)</a:t>
            </a:r>
            <a:endParaRPr lang="zh-TW" altLang="en-US" sz="3200" smtClean="0"/>
          </a:p>
        </p:txBody>
      </p:sp>
      <p:graphicFrame>
        <p:nvGraphicFramePr>
          <p:cNvPr id="8" name="資料庫圖表 7"/>
          <p:cNvGraphicFramePr/>
          <p:nvPr/>
        </p:nvGraphicFramePr>
        <p:xfrm>
          <a:off x="827584" y="1340768"/>
          <a:ext cx="70567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411" name="群組 13"/>
          <p:cNvGrpSpPr>
            <a:grpSpLocks/>
          </p:cNvGrpSpPr>
          <p:nvPr/>
        </p:nvGrpSpPr>
        <p:grpSpPr bwMode="auto">
          <a:xfrm>
            <a:off x="3203575" y="4581525"/>
            <a:ext cx="2736850" cy="2060575"/>
            <a:chOff x="3275856" y="4797152"/>
            <a:chExt cx="2736304" cy="2060848"/>
          </a:xfrm>
        </p:grpSpPr>
        <p:sp>
          <p:nvSpPr>
            <p:cNvPr id="10" name="禁止標誌 9"/>
            <p:cNvSpPr/>
            <p:nvPr/>
          </p:nvSpPr>
          <p:spPr bwMode="auto">
            <a:xfrm>
              <a:off x="3275856" y="4797152"/>
              <a:ext cx="2520447" cy="2060848"/>
            </a:xfrm>
            <a:prstGeom prst="noSmoking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275856" y="5157192"/>
              <a:ext cx="2736304" cy="13849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800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不實薪資清冊</a:t>
              </a:r>
              <a:endParaRPr lang="en-US" altLang="zh-TW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defRPr/>
              </a:pPr>
              <a:r>
                <a:rPr lang="zh-TW" altLang="en-US" sz="2800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不實資料</a:t>
              </a:r>
              <a:endParaRPr lang="en-US" altLang="zh-TW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defRPr/>
              </a:pPr>
              <a:r>
                <a:rPr lang="zh-TW" altLang="en-US" sz="2800" b="1" cap="all" dirty="0">
                  <a:ln w="9000" cmpd="sng">
                    <a:solidFill>
                      <a:srgbClr val="FF0000"/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偽造文書</a:t>
              </a:r>
              <a:endParaRPr lang="zh-TW" alt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新細明體" pitchFamily="18" charset="-120"/>
              </a:endParaRPr>
            </a:p>
          </p:txBody>
        </p:sp>
      </p:grpSp>
      <p:sp>
        <p:nvSpPr>
          <p:cNvPr id="1031" name="AutoShape 7" descr="data:image/jpeg;base64,/9j/4AAQSkZJRgABAQAAAQABAAD/2wCEAAkGBhQSEBUUEhQWFRQWGBwXGBgYGRcVHBYbGxgYHBYWGRgXGycgFxkkGhgVHy8gJCcpLCwsGh4yNTAqNSYtLCkBCQoKDgwOGg8PGiwkHyUtKiwtLyopLCw0LDQsKSwsKSwpKSwsLCwsKiwsLCkqLCksLC0sLCwsLCksLCwsMCwsLP/AABEIASQArQMBIgACEQEDEQH/xAAcAAEAAgMBAQEAAAAAAAAAAAAABgcEBQgDAgH/xABMEAACAAQDBQUEBAoHBwUBAAABAgADBBEFEiEGBzFBURMiYXGBFDKRoSNCUnIIFUNigpKisbLBJDNTs8LR8SU0Y4OTo+EXVHPS8Bb/xAAbAQEAAwEBAQEAAAAAAAAAAAAAAwQFAgEGB//EADMRAAICAQIDBwMDBAIDAAAAAAABAgMRBDESIUEFEzJRYXGBIqHwQpHRscHh8VKSBhQz/9oADAMBAAIRAxEAPwC8YQhACEIQAhCEAIQhACEIQAhFU7x99CU5ekw/6WqvkLgZllNwIUa9pMHC1rA8b2KxUUza7GKOas2ZUVaM2o7VnZW6jI91PlaOXKKfC3zPeFtZwX7vU3gjC6S6WNRNuspTqBb3pjDmq3GnMkcrxSFDsrXYkrVFTUsBM1HaF2LjkcoNlTp8ha0etNWTsexPt6kKJcpUzIL5Qo4S1BN+82YnzPgItAC2gjB7V7Ulp2qqvF1fkaug0SuXHZt0K+2U20rcCqFk1eaZSMbWuXAH25LHgRzTS/QEgx0TQV8ufKSbKYPLcBlYagg8DFV4xhEupktKmi6tz5qeTKeRERDdztlNwavNDVt/RXa1zwllvdnLfgh+sPXiDex2Z2ktXHhlykvv6oh1ujdDzHws6LhCEbBniEIQAhCEAIQhACEIQAhCEAIQhACK032bwDQ0okSGtU1AIuDrLl8GcdGJ7oP3jxWLHnz1RGdyFVQWYngABck+AEcwy5pxvGZs+bfsQcwU8pakLKl+F9Cf0usRXWxpg7JbI7rg7JKMd2b3dtsoJMkVExfpZgut/qIeFuhYanwsOsSzEqCVOllJyqycbNwvyN+R8RGh2w24SiARVzzmFwt7BRyZvC/IcfCI3h277EcUtPqZnZS21XtL3seGSUPdXztfxj5CGlu1k3qbZcCez/pheh9BK+vTx7mEeJ9f8lg4dhsmStpMtEU/YAF7cCSPe8zGXFVz6eswGoUTD2tPMOlicj2tewPuTBf/AFEWTheKS6iUs2U2ZG9CDzBHIiKWu0VmnfG3xRf6v59SzpdTC1cKWGuhlxC952zwnU3bqPpJOp8U+sPT3v1usTSPmbLDKVYXBBBHUHQj4RV018qLY2R6fjJ7qlbBwfU2O5Ta01uGqrm86nIlPfiVA+ic+a92/MoYsCOcd0OIHD8dekc9ydmk66AsLtJbzIFh9+Ojo/SYyUkpLZnxrTi8MQhCOjwQhCAEIQgBCEIAQhCAEIQgCt9++03s2GGSptMqm7Mdcg1mnytlT9OITsfQJQYaZ0wWZl7aZ1tbuJ52tp1Yx47y6r8ZbQpTDWVTgI3TTvzj4HgnmojH3qYmezlUsvV5rAlRxIBsi28X/hjC7Tbvtr0kevOXsvx/Y1NElVCd76cl7mNux2eOI102tqRmly2vY6hph91bHiqLY2+5yi7o02yOz4oqOVIFrqLuR9Zzq5+Og8AI3Mc3TUpctlyR1XHhXPd7mp2o2cl11M8ibwbVW4lHHuuPLpzBI5xUuwlU9DWTcPqRlYtdOma3I81dbEHwHWLwiF7ydh/bZImydKqTrLI0LgG/Z3631U8j5mOMRtrdM9n9n0Z1zhNWR3X3RmR8o4IBBBB1BGoI6g84hdFtA2IUE6SrGXWKhDL7pJHEr0DWykci1ukYO63aa6mkmHvLcyr8xxZPMakeF+kYD7OsjXOT3g+a9PP2/wBmotZBzjFbSXJ+vkYe8iW1LX09XL0busD+fKYEH4ZPhHTFBWLOlJNTVZiK6+TAEfIiKE3q0WehD85cxT6NdT8yvwiy9zOK9vg1Pc3aWGknwyMQo/UyR9X2Pb3mljnpy/bb7YMLtCvgvfrzJvCEI1igIQhACEIQAhCEAIQhACMTF8SWnp5s9/dlI0xvJVJI+UZcVvv7xoycJMtTrUTFlfoi7t/AB+lAFabr5ZnTqqsmau7WJ8XJeYfjlj12Nk/jLHHqTrJpu8nTTuyfic0z0jwrFNDgShTlmTrZuv0tywHj2YC+hib7oMB9nw5XYWeoPan7vCWPLL3v04+dg1Oy3U+b4I+y3fya8lwxhT5fU/nYm8Q/aLelR0c8SHLu4Nn7MBhL+8SRcjoLn10je7StPFJO9kGafkIli4GpsLjNpcAki/MCNPs3u+kSKIyJyJNmTQTPcjMXZuNmOoC8j1F+JjqCglxT/Y8m5ZxEk9PULMRXRgyMAysNQQRcEHpaPSIzsBs/OoqZ5E5g6rOfsSDf6I2K36EtmNuVzEmjiSSbSZ3FtrLKs3n7HzJU0YlRArMQ3nKo/wC7bmLaOOY1+1FV1uMf0pamT3HusxgBYLM4vl1N0J1t+daOpXcKCSQABckmwAHEk8hFCbVnCqystTTGpmZrNMMsezuft2DZpfnlseJA1MXtNJS8SzhYz6eTKt8eHwv1+fNExrata/CpjoPflMcvR01y+jL+6M/8GzEb01VI+xNWYP8AmIVP90IgOzlTOwmrNLWrllTdb3uuugmqw0KG1j8+Fokm4RuwxespuXZsPMypqgfJmjjs6h6ayypeF4lH26/tyPdXb30YT67Mv6EIRsGeIQhACEIQAhCEAIQhAEa3h7V/i7D5tQoDTNElKeBdjZb9QNWtzy2inMa3bYnWSBPqaozp9i4p3LWW/FFIORWIAFgAL6X5xOt/s/JQ0rkXVKyWzDqAk0/yMQfbWs7Ovmz6ZKidUSezqDOBPZSpRUESGTh2bJmbNoSTbrFe6U00ok1ajhtmjxWuOL1dJSylaXa/aoRbs2v9Jx45UQ287cdIviTJCKFUWVQFA6ACwHwjGoJctws5ZaBpih8wVcxDKDq1rnS0ZkYr4YxVcFhLP3ZpLLbnJ5bPOoqFlozuQqICzE8AALknyAiEScQxirlPW0cuSlKtzKkzVPa1CLxfhpfW1mHrxOz3nTCMJqsvHIo9DMQN8iYxdwOP1E2hnioZmkyGVZTtrlUJ3pYP2VUIbcs0XtHTGacpLPQq6myUWkiQbOY4tZSyqhBYTFvbjlIJDLfnZgReNgkwEXBBHUG48dRER3TqfxXKPJnmsvkZrW/cY09NIODYkssMfYK1iFU8JE3Sw8jcC/Q6+5c1XUnKUV02J1N8KbJhtbhq1FFOlTJ3YI4AaZcAKAwJvmIFjax1HGIzM2AoajDGk0fYu4WyT1yMxmLY3aYtyMx0I4ANw4Rr94GLSGxejpq0v7IgWY6IL9pMZ2VA4uO4LC/E2LW4xuDhUvD9ouxplEuTVUvaNLXRVdGYBgOQsh/WMWIVTjTxp+uCGVkXZwtehrsV2VmTsAC1qWqaaU7oQQzL2YbKCQSDmlqoIvyB4iInuCucZWx/IzL+IsP52i5sYw8z5DyhMaX2gyllCkhTowGYEarcX5XvFWVmzy4PjOHPSO9pzhGViGJBdUcXAGjK/TQi/S0ukuTbi+rONRXjmjoeEIRolMQhCAEIQgBCEIAQhCAIhvX2dNZhU+WgvMQCag6tL1IHiVzKPExTuGYrNMj2gSZlRLq6X2OeJQzvLnSlMtGI6NLKHXjmPTXpGKS2vwCswSonVmHqsyimnPNkkEiU3M5QQQmpsw4A2IsATDbByXIkrkk+ZIt3dS7YbIE1XSZLBlMHFjeWcvwtYehiSRpdjtoTXUUuoZMhfMCoNxdWZbgnkbRuow7PE8+ZqQ8KMTFsNWokTZL+7MRkPhcWuPEGx9IgktcYNEuFLTypMsDsnq1ZbNK4XVBY5iuh0JNzfKTeLGhElV8qk1E4sqjPmzFwvDUp5EuTL9yWoRetgOJ8TxPiYiu97De1wuYw96SyTR4WbK37Lk+kTGTPVxmRgy9VIYaaHUeMaza1L0FULX+gm6cL/RtHFcmpp+p1NJwaK1rqlDV4bilVJmT6dpCdp2YzFZ0vNYkXAIz2NiRex42sZfgEqfW4lMxOfLMiWZXYU8lx3+zvftH+zc5jb848gCfbdXf8UU3k/wDezIlcWbdQ1F1JeaIYUptTZpdq9pRQyVnPLZ5faKkwra8tWv37H3tbC3jEK2WmHG8eSpRSKShAYFtCWuxl6cmZ+9b7KdY/cVwo4xjk6hafMlSJNPeyG4Lgobsp0Pem+fdHCMKu/B+r6ds9HVI5HDV6d/SxI/aEW9LQopTe5Xvtcm4rY6ChHNUva/HcGce1Cc0u9rVF5yN4LOBNj91vSLv2C27lYpTdrLBR1OWZLOpRrX0P1lPI6eQi6ViTQhCAEIQgBCEIAQhCAEYWN0omU06WeDynU/pIR/OM2Pl1uCOukAVhuvt+KKW32W/vHvEqiD7nqrNhol85M2ZLI6d7P/jicR8/csWS92a9bzBCPCukl5TqpysyMoPQlSAfQm8e8edRUrLQvMZURRdmYhQB1JOgERI7ZA9zdSq0kylbu1Eia/aSzxF7ANbpcEeY8RGfvT2jWmoJiX+lnqZUteZDaO1ugUnXqRH3tPu/lVsxamTOenqMthNlW74t3S1iC2mgIYaW46Rrtnt06yqkVNXUPVzVIK5gQARwZizMWI4gaDzi3mty7xv1wV8TUeBL5JTsnhZpqGnksLMktQw6MRdx+sTG2hGu2jxHsKOfN/s5TsPPKcv7Vorc5S9yflFEV3I0nb12JV54PMMpD4Fy7fACV8YuKILuVwb2fBpFxZp2ac3jnPcP/TCRod9W8g06ewUpJqZoAmFdTLRuCrb8o44cwDfiQY+iSwsGO3kxN4e0FTi85sMwrLMlKA1TNDLkOvdTPwygjW2pIsNFN4ZsRtbU4FXPQzJcuarzkWaEbMysbDuMpsWAYXUjiLaG8Sdqh8Go5GGUC58UrAHmsLEyiwt8VFwL6AKznjrMthN0dNQ5Z04CorL5mmvchWOp7NTwsfrHvHjpwHp4T2EIQAhCEAIQhACEI86ioWWpd2CqouWYhQB1JOgEAekIqzajfvIlsZWHyzVzeGbVZQ8b+8/pYfnRX2J49i1ab1FWZKH8nJJQAfZslr/pM0dxhKWyPG0iVbPz0osfr6IMOznsJ0sXGjlc7JbkbO4t+YIsOOcsQwH2VRUSHmCbKZXBJB4H3tByNj8YvHY3alK+lWctg3uzE+w44jyPEHofOMntDTyrlxeZf0tqkuE3kYOOYOlVTTJEy+SYuUkcRqCGHiCAfSM6EZqeHlFxrPIqqRjtdgcsSamR7VSoSJc5GK5VJ0VjY5fANa3AEgCMX/1Pr8RbsMPphLLaGZcuUB+sXsFl+ZBPTW0W8RfjHxIp1QWRVUdFAUfARZ76G7is/nQh7qWylyNXsngHsdKskuZj3Lu5JOZ2N2OutuXp1JjT7w0apWnw6UfpKyaA1vqSZZDTXPgLL52MZ+3e0TUVE8yXrNYiXKHHvvoDbnYBmt4RGU2HxVZy1aYintYliWc0sZQvEy7gEFc3PIL8Y6pS41ZY+p5Znh4IItrEq+TQUTTGskmnl6DwUAIg8T3VHiRHP2xb9+qx6tsyynYylJ/rap7GWqj7KhvTQj3TGx3h49iz0q0+IyZa03aIZlRIUvcA8xnsNTexC3IAjCxvaPDp2IUdKr5MIpgHICTCJjlS7F1y52LNllkkaXfrGxGSkspma01yZYO57ZOaTMxSt71VVd5M3FJZ+tb6uYWsOSBRzIi0IhFPvnwhiAKsD70uco+Jl2ESXCtpKaqH9HqJU3wR1YjzANx6x0eGyhCEAIQhACEIqveHvXZXajw2zzxpNn8UkciAeDTPiBw1PD1JvkgSTbnedTYaMhvOqSO5IT3teBc65F+JPIGKZxvEq3FHz10wpKButPL7qjpccz4m58o+KDDBLJdiZk1jd5jEszE8Tc6//tYzYu16dLnIic/I8qWjSWuVFCjw5+Z5+sesIRa2IxEb2Zr6mmnzKmhtkzlTKN7TFGtreuljccukbXHMQEmQzcyMqjqT/lqfSPvB6LspCJzA18zqfmYgtrjb9EtjuMnHmix9k949LXAKG7KdzlOQDf8AMPBx5a+AiVRzBhuFS5jTlNwVbum+oF2HrwiR0W0uJUa/R1XaS1F8s0Z9ByGa5A8mEfK20QU3GLw/J/yfT1aPVT08dQo8UXnmumG1zXx0L8hFJU++yvYqvs9OWYXHdmLfjr/WW5GMbEt4GLTxlBWQDx7MKh/WYlh6ERw9NJP6ml8kFSsuWaoSl7Jsk2+3aGUshKYENUdos3Q6ygoNmPQm+g6XPS802NxGpn0aTKuWJU1uQuMy6ZXKn3Cde7+69hz7SYTPNXLWVefVZw+UDOLg5ruWOvU30txMdMUjOZaGYAswqC4U3AawzAE8QDfWO74xhXGK5+v50IlCcbZKaw10/n1Pqpp1mIyOoZGBVlOoYHQgjpHP3/8AMyZWJVcgjOkprJm5AkEXtxIBAjoWKHp5vaYjiEzrPYDyzvb5ARZ7L5246FfW+FH5M2Ypz+Tt5Fh/OPB9kZPFC6MNQQ3A9df843cI+ldcH0MriZj4bvJxPC2UTJntVPe1ppLHyDnvobcLkjwMX/svtHKr6SXUyb5Jg4HipBIZT4ggj5845+xWkEyS6Hmpt4Eag/ECP3dRvF9hkTpMxjkLiYlurCz/AMKfOKN1ag+RNF5OlYEwird6m0k2fUS8Io2yzJwvUzB+TlEXK6cLrdjwuMo+tFdtJZZ2lnkjw2024qq/taTBlzKt1nVQYIt+cuU5IBPVh6ad6K12f+jDU7y+ynSjaYh4k/a8f9LaERd+DYRLpZCSZK5UQWHU9WJ5sTqTEQ3mbJNMUVtMP6RIHeA/LSxxU9WAvbqLjpFTT9oYt5rkWbNL9GVuRaEeFBWrNlq68GHwPMHxEftVWpLF5jBR4nj5DifSPo8rGTMPaPP2lc+TMM9r5edusaSo2ylA2lq8w8rDKD8dflGLs5PM6smzWXKQtrdOAtr4KYjdqykjrhe7PSume0VyShqkq5bxI1Pzyr8YksaGdsmO0MyXNdGJJ01tfjqCDaPLA62aKqZIeZ2qqDqeoI58eZEcxbi/qW7PXz2MShGSunp1LEfrAj5GJPsjs9+Mqzsz/u0ghp5+2bnLKHmQb+APhES2llMlYChsZiix8T3D+6JzupxZaCsanmOBKqVGVmsLTU5X4AMCfXKI+U7ZjOqNk6vHjl/d+6XNH1Gm1l77MdMF9Kf1P0lsvl7/AAupOd5Gw4rKUGQoWopxmk2AFwOMrpY2FuhA5ExUWG4gJq9HGjL0P+UX7tHtDLo6WZUTNVQcBxYk2VR4kkDw4xzfXic0x60WDzHaa6KLABzmtbmNfPnHz3YErLaJQs8Kf0t+b3Xt19G/Usdkaq7TWydcXKGMzS6LzXqvLqiYbrcRkU+JVCz2CPNUCUzaA967Jc8Ce7brltxi54onYDYsY3WMXLS6eSi9oVtmJbNlRSQQLkMb24L4xaS7luyAFNiVdJQfVzhhboAMoEfUy0jsSlnDwjK1OorjfPu+ceJtP3eSRtMCjMSABqSdABzJPIRz/svOzmof7U4n43P841e306clbPp2qp9RLkzCgM1mOo46XsDe49I89mMblSEcTM1ywIsL8vOL2go7ieZMz9Rb3i5ImkIjk/beWPcR2PjZf84xaavrq9+ypZTsTylKSQOrP9UeOgjVlfBFRQZtdoccSTLZQbzGBAA+rfmenlGw3Z7qHrqd6iaCstmyy+WbLfO2vFbkC/UN0iS7Dfg/WZZ2JsDzEhDcf8yYOPkv63KLrkSFRQiKFVQAqqAAoGgAA0AA5RSssc3kkisH2zWBJ4CKH3V4ylViFdPcM1ROYuDa6y5QYZUzdSSoA6S4uLa6r7LD6qZe2SRNYeYltb5xSewuP0+G0UpVlvUVlVea0uSA7hRfsw3QBAWtx7xPCKWpy6+FbssU4UsstyEaLZTbCRiEtnk5gUIDo4AZCb2vYkEGx18DG2etlhipdQyrnYFhdU175HELodfCMRxaeGjTUk1lFG7Q0M2nxadR0CdoZzKySwL5GdQzAcgACeOgAF+EWDs3uERiJuKTWnTDxlyyURfzSwszfo5R5xCcCxWvbE5+KUVOsyWxmKGm2ROzFgO8zLYhVW5B0sb6R91X4QWJE3VadBcgWlsw08Wc34j4x9FXKXAot7GRLHE2i98E2KoqM3pqaVLbhmC3f9drt84oCn71biE37dXNt5CY5/xR0bhFQ700p5oAmNLRnAFgGKgsAOQveOa9m3zSS/25jt8W/wDEWtOvrIp7G0d7Ak8ALn0iMbGIWedNPEkD4ks38o3uLE9hNsCTkawHiLRqNiZy9iyj3gxJHgQLHy0tFqX/ANIr3I1szz2yXKZM0fVYj9zD9xjOpMKl1tVSSHLBJr6lbXyhCxtfhfTWPvaelz0r9Vs49OPyJj03QfTYpT/8CVMY+oKD5MsYXbSdUJXR5NRk/s8fc2+z9Z3eluof6uHHxJZ+39DZbyt1MujpDUUsyZ2aMvaS3OYanKHUgDgSBYg8eI4Rp5bAIDyt8rReG2WH9vh9TLtctJe33gpK/tARzzNrv6CG5lQnr7p+QMfLdkaq3WUYseWpYz6Ncv6M3uwL4aZ3yf8Ax4v+uf5Rd24PB+ywxp1gDUzXcfcU5FHldXPrFlxS+yG+mmpKKllTqSplSlQS1mhQyOVFnYHu371ybXIvFq4ZtHIqacz6easyXYnMvKwuQwOqnwIBj7Q+Oby8nKW0jdq9ZP8At1bEeRM0/wCJYvnB9z+Fz6OnaZTDO0mWzMsyapJKKWJs9jc35RRTyv8AZZY8WfOfMvaOpdj3vh1IetPJP/aWJJrGPY5TNHQ7ncKlEEUisR/aNMmj9V2K/KJZR0MuUgSUiS0HBUUIB5BRaPeERnohCEAanazBjV0NRTq2VpstkB5AkaX8L2v4Xil9zOBiXIn1JW84u0peoCAEqPvMQD90RZ+8bb+XhtOcpV6qYLSZXEkk2DkDXKOPiRYcdKv3b7VyaSnamrWanniY0wicrJmDhdbkcbg8beF4itzw8j1Hhuw2mo6KlqHqZuSpaYWmIQ2chR3VUW1N2fyJ1tGinUtTV1S1lTM9lpa5+xLl1X6G2YJYn3SJYFzoTYnQ673BccoZlRiVXUypTyRNUy5roHL6Mqy0VxqzBA3qb2j1wrBXxub7VVhpdHLusiSptmGlyT04AkcbWFgsQqKjJz8/zkSObcVHyNTsXgc+vlzaZZzS8OlzmPdAzzbkEJmtqAAGN9AWGh0t7b2MFl060EiSgSUDMFuNyTKuSTxJ5mLXw7DZciWJclFlovBVFh4nxPiYrzfW4Aor8RNc+gEu/wDKPYz4po4xyL1rXyynPRWPwBjmTZP/AHRPNv4jHSmOvalnnpKmH9ho5s2UH9ET9L+Ixp6bx/BFPY20aPGsIYN29P3Zq6kD6456cz++N5CLsoqSwyJPBgYXiiVMu442s69L8R5HXWMjcyq0+MTZTmzNKdU/OsyPp5opPpGkxbD2kTPaZA/+RORB4ny69OMfFfXmXNp8QkG+RluPum9j5i6n/wAxk9qad6rSzp/Vh/n77k1b4ZJnSzC4tHJ+IHsxMphcsk9lHPQErb4gfGOrKapWZLV0N1dQynqCLg/AiOcZ5kTsVq6iWAshHZxrcEknvjwJDuOlxHwf/iUXK6ytryfs03/k0Z3SqTceqa+GS/ZnbSnWmXCsaQNIyjspwv3QPdDZe8pU3AcctDprHjtDs7MwW9dhc7t6CeplTAHDhc6lVzMujKCbq/EHQ8e9EcKoxVzJk+ct0PdlqenXTp+8mMo7IyrEB5oU8VDCxtwvpr6x+idw5c47GbxY3MBEJwo+GvoJn+sdJbtqjPhFEelPLX9Vcv8Ahihq+hVKN5aDRZbW58Ln98XBuQrg+CSLn+rMxD6TGYfssIXxxj2EXnJO5s0KpZiFVQSSTYADUkk8ABziltq97E+tnNS4U3ZSl/rKq3ePL6P7I6H3j+aBGn3r7ypmITPYqEk0+fIzr+Xccgf7IcfHjwtDA8HWmkiWup4s32m5ny5DwjO1F/drluWK4cT5mrRK7D5ntkirmTWQ5piOWImL9YMCxzC3rzBuI6E2Z2gl1tJKqZXuzFvbmp4Mh8VYEekUviH9TM+438JjL3CYrNFHPlgnIs0MPNkGYa/dB9THOltlYnxHtsFF8iObNbPV1RX1VUs+UKiVPeU5nKZhzXIJHdOXQZRaxABAsIlOI4PikzL2qYZU5eHaS3uPLMLCPXZUFMaxhORnLM9WLn/FE1hZJqRGitcBwGZiFW7VyJLl0biWlLLA7PORcsbGzC2U+Og4CxsoCIvsuT7fiY5dtKPxk/6RKIjm+Z6hFUb9mFqTXX6X4fR6/GLXint+gHb01ve7N/hnFvnmjqrxoMvnHJ2bDZzDnTO3xlExzzsytqSV5H+Jo6BxCnKYVMRveWkZT5iSQfnFAbO/7rK+7/Mxr6bxMgnsbGEIReIgRESqJIp5ryH/AKif7p+weR9Db0tEtjW7QYZ28kge+veXz5j1GnwiOyOVlbnUWbun27aTs48rNaplP7Hx1AbMVYdLSg6g9ViCUFCXVaZdL2mT26D6kvztY26nwMaKbPaY4vq2i35m2gJJ58Bfwiw8Kw4SZeW92PedubMeJjH7O7Pr08rHD9UnJ/PQmsm2lkyZMkIoVRZQLAdI+4QjcK58zpeZSvUEfEWiL4LtVVLRPhcjuidOLO1yGsVVXl/mp3AWPQEcCbylmsLngNYjOF3mCfMlKBMqXMqWeGVbFprX+7a/jaKGtlwxT6k1Ky8G32Tw5MzTV1RPopR62/rJvmzfLTlEnjwoKNZUpJa8EAA8ep8ybn1j3j5eyfHLJpxWEajayu7KkmnmwyDzbT92Y+kT7cVs4JeErMddZ8x5g4iy6Iv8BP6UVXtVTvV1lNRSvemMPQubAnwVQzHwvHTOGYekiTLkyxZJaKijwUAD5CNTSQ4a8+ZVueZFW4VLy49i453kH4y7/wA4lURqSLbRYkPtSqdvhLQRJY5t8bOERbZhv9o4mP8Aiyf7n/xEpiMbKLesxJutQq/qyh/nEkmzQqlmIVVBJJNgANSSeQAjiW4NftFtDKopDTpx0GiqOLtyRfE/IXPKI5u52GfEaj8a4ktwxBp5J4ZR7jkH6g+qPrG7Hjrq8DwxtocUMxwfxdSmwBuO0PHL5va7dFAGhIMXyiAAAAAAWAGgAHAAcot1w4Vl7nLZjYvKzU81ftS3HxUiOadlnvSS/DMP2jHUDDSOVdl66WsppZdQVdgASASL6EX9Yu6d4mRz2N/CAMI0CEQhCAIZitKEqpjyQpygM4IDZCxsSoOmlwddBfwiVNQ1NLUtTVeVm7NZyOuXVGNhmC8De+ngeIsYg9TijS6yZMXXvsCDwZb2KnwsImmEJK7MPJUKr66cfI+WotFSrnN4fwSS2M2EIwcSxmVIHfbvclGrH05eZi02lzZGfuNT8lPMPPKQPNu6PmY+9naLLMy8qdBLHjMcB5zfwrEYpMXerrJSHuy84OQcCFObXqdI+sUx+ZIrp0ySe4XCsCLqxVQGv43udNYxNbLvpcEfL+/+y5SuBZZY0CYitDvCksB2qtLPh31+Wvyj52h2lWdLWRSN2kyewSygggMbZdQNWJA9TGQtPZxcLRb7yOM5JnuRwL2muqcScEojGVIv1I7xHTLLyr+mekXdGn2R2dWhopNMn5NAGP2nOrt6sSY3EbSWFhFJvJVeILk2mnD+1okYfozFX/CYkZjRbzMCr/xhS1mHSROmCU8l1awULfMuYlltfM1teKjrGjfafGJWk7B5jdeyLN/CHivZW28o9TNhsQfpcRvx9tmfwpaIttpi8/E65cKovdzWnMOBI1bMRwlpz6sOel8Sn2mxCXMq0l4fPlzqyYGlBkcdkxGVj3kGY2sQdADqdItvdru6TC5BzETKmZrOmfPs0vrkB58WOp5AdQr+rLPMm92W2alUFLLp5I7qDU83Y+87eJPw0HACNtCETnh8zZgVSzEBQLkk2AA4kk8BHI+8jF6SorpjUMlZUkEjMtx2zXJaZlJsoJ4AAaedhPd+O80zHbD6Vvo0Np7g++w/JA/ZU+91OnLWmYAzsPxmbJ/q205qdQfT/KJDRbbjhNQg9U1HwJ/nEQhEkbZR2Z44plhS9qac/lLeasP5QqtpZCoxWYCwBsBc3PLlbjFewiX/ANmRzwI/Wa5JPE6xvsB2m7BCjIWF7gg2Iva415aRoIRBGTi8o6aySLEtsncZZQ7Mdb3b0PKI8zEm5NyeZj0kUrubIrMfzQW/dGWNnqn/ANvO/wCm/wD9YSm5bhJI88Ir+xmiYOKq9vvFGCn4kRaGDYQsqmWUwDXGZ8wBux1a4PHp6RWFLSMtQkuYpU51DKwKkXI4g6jQxcRjM1rxjBaoW5H8U2Jp5uqjsm6pw9V4fC0fG6LZUNjwW/aJShppNrXZbKnkRMYH9GNvi2ICRJeYfqjQdTwUfG0TLcRsq1PRNVTR9LVkPrxEsXyfrEs/iCsdaNzknl8jy5JbFnQhCL5XELQhACEIQAiv98O8H8XUnZym/pU8FZduMteDTfC3BfHrlMSraraBKGjnVL6iUtwOGZjoi+rFR6xyFj2PTqye0+ocvMfieQHJVHBVHICAMBmvqY/IQgBCEZWGYe0+dLkoVDTGCAuwRQSbXZjwEAYsbXANl6mtmZKWS808yo7q/ec91R5kRfuyO4Sjpwr1RNVN42N1lA+CDV/0iQegiy6WjSUgSWiog4KoCgeQGggCmNl/wclADV88k/2UnQDwaYwufQDziwMF3VYbS6y6VGb7U284+naXC+gES2EAfEqSqiygKByAsPgI+4QgCjvwj8IKtSVagCxaUzc7izy/PhMjBwvEVnyVmrwYXPgfrD0N4unanZuVX0symnXyuNCOKMNVdfEH46jnFP0H4PFSsxketVaY8ezD5n8DLPdXTnmbyMV76O9SJK58BqMJwk4zXpTS7+ySSHqJg4HooPU6qPNjwEdFSpQVQqgBVAAA0AA0AA5C0avZfZWnw+nEimTKo1JOrO3N3bm3yHAWEbeJa4KEeFHMpOTyxCEI7ORCEIAQhCAKs/CJd/xXLCg5TULnI5DJMy38M1vW0c3x29VUiTUZJiK6MLMrAMrDoQdCIrjH9wOHz7tJ7SmY/YOdL/ce59AwgDmiEWtjP4O9dLuaeZJnryFzKY+jXX9qK/x/ZOqomC1UiZKvoCwurdcri6t6GANTCEWBslsf2dps9Rn4op1yfnH87w5efCK22NayzuEHJ4RlbHVWK0coNTzwqnXsJt2Ww4aMO5fwKnhcxMk39VMkAVWGm4955cwhfMAow/ajBiM7X7UCSplSjeawsbfUBH8RB0Hr0ilVqbJyxjJNOqKWS4tjN71HiU7sJSzZc0qWCzFWxsLtZkYjh1twicxVm5Pdq1FKNVUraonLZUPGVLNjY9HawJHIADjcRacaRWEIQgBCEIAQhCAEIQgBCMHEq9pWXKhfMbHjp8BGEmPzCNJB+J4aa+74wBu4Rr5uKETMnZuedwOXNh1F7D1+PpKr2ZgOyddeLAAePA/CAMyEIoLe3itZMrjTzaoUtMwUpLOaXmUixZyBZ+8G4tbQaQBYu2W9+hoAVzifPHCVKINj+e+qp8z4RRO0e2lfjc0S20lBsyyk7stOIDMTqxsTqTzNgL2j1oN3aE3ed2i8uzGhH3jf90S2iw9JKZJahFHTn4knUnxMUrdXGPKPNk8aW9zR4RsPJlZWe8yYDe5uFv4LzHnG/qalZaM7myqLkxr8S2mp5IOaYCw+qnePy0HqRGu2e2eq8dqFAVpVErd9+C2B1AJ0mTSNLDQX1tzqwqsveZbfmxK5RgsI1lXvGujiXKKtwRiwNvErbj4XIidbkN2xdhiNYpNzmp1fXMePbkHjr7t/FvsmLXTYagCy19jpyJYAS8pGK24akXJ53PE6xuwI066o1+FFWU3Lc/YQhEhyIQhACEIQAhCEAIQhACEIQAhCEAI1mP7NU1bL7OqkpNXlmGqnqrCzKfEER+QgCn9vd0FHRp2tO9QhN+7nUgeV0zfExVWGU5n1KyZkyYULW965+dx8oQjzAOitndy2GU4VjJM97A3ntnH6gAQ+qxPJMlUUKoCqBYAAAAdABwEIR6D7hCEAIQhACEIQAhCEAIQh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pic>
        <p:nvPicPr>
          <p:cNvPr id="17413" name="Picture 10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4652963"/>
            <a:ext cx="18700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AutoShape 12" descr="data:image/jpeg;base64,/9j/4AAQSkZJRgABAQAAAQABAAD/2wCEAAkGBhQSEBUUEhQWFRQWGBwXGBgYGRcVHBYbGxgYHBYWGRgXGycgFxkkGhgVHy8gJCcpLCwsGh4yNTAqNSYtLCkBCQoKDgwOGg8PGiwkHyUtKiwtLyopLCw0LDQsKSwsKSwpKSwsLCwsKiwsLCkqLCksLC0sLCwsLCksLCwsMCwsLP/AABEIASQArQMBIgACEQEDEQH/xAAcAAEAAgMBAQEAAAAAAAAAAAAABgcEBQgDAgH/xABMEAACAAQDBQUEBAoHBwUBAAABAgADBBEFEiEGBzFBURMiYXGBFDKRoSNCUnIIFUNigpKisbLBJDNTs8LR8SU0Y4OTo+EXVHPS8Bb/xAAbAQEAAwEBAQEAAAAAAAAAAAAAAwQFAgEGB//EADMRAAICAQIDBwMDBAIDAAAAAAABAgMRBDESIUEFEzJRYXGBIqHwQpHRscHh8VKSBhQz/9oADAMBAAIRAxEAPwC8YQhACEIQAhCEAIQhACEIQAhFU7x99CU5ekw/6WqvkLgZllNwIUa9pMHC1rA8b2KxUUza7GKOas2ZUVaM2o7VnZW6jI91PlaOXKKfC3zPeFtZwX7vU3gjC6S6WNRNuspTqBb3pjDmq3GnMkcrxSFDsrXYkrVFTUsBM1HaF2LjkcoNlTp8ha0etNWTsexPt6kKJcpUzIL5Qo4S1BN+82YnzPgItAC2gjB7V7Ulp2qqvF1fkaug0SuXHZt0K+2U20rcCqFk1eaZSMbWuXAH25LHgRzTS/QEgx0TQV8ufKSbKYPLcBlYagg8DFV4xhEupktKmi6tz5qeTKeRERDdztlNwavNDVt/RXa1zwllvdnLfgh+sPXiDex2Z2ktXHhlykvv6oh1ujdDzHws6LhCEbBniEIQAhCEAIQhACEIQAhCEAIQhACK032bwDQ0okSGtU1AIuDrLl8GcdGJ7oP3jxWLHnz1RGdyFVQWYngABck+AEcwy5pxvGZs+bfsQcwU8pakLKl+F9Cf0usRXWxpg7JbI7rg7JKMd2b3dtsoJMkVExfpZgut/qIeFuhYanwsOsSzEqCVOllJyqycbNwvyN+R8RGh2w24SiARVzzmFwt7BRyZvC/IcfCI3h277EcUtPqZnZS21XtL3seGSUPdXztfxj5CGlu1k3qbZcCez/pheh9BK+vTx7mEeJ9f8lg4dhsmStpMtEU/YAF7cCSPe8zGXFVz6eswGoUTD2tPMOlicj2tewPuTBf/AFEWTheKS6iUs2U2ZG9CDzBHIiKWu0VmnfG3xRf6v59SzpdTC1cKWGuhlxC952zwnU3bqPpJOp8U+sPT3v1usTSPmbLDKVYXBBBHUHQj4RV018qLY2R6fjJ7qlbBwfU2O5Ta01uGqrm86nIlPfiVA+ic+a92/MoYsCOcd0OIHD8dekc9ydmk66AsLtJbzIFh9+Ojo/SYyUkpLZnxrTi8MQhCOjwQhCAEIQgBCEIAQhCAEIQgCt9++03s2GGSptMqm7Mdcg1mnytlT9OITsfQJQYaZ0wWZl7aZ1tbuJ52tp1Yx47y6r8ZbQpTDWVTgI3TTvzj4HgnmojH3qYmezlUsvV5rAlRxIBsi28X/hjC7Tbvtr0kevOXsvx/Y1NElVCd76cl7mNux2eOI102tqRmly2vY6hph91bHiqLY2+5yi7o02yOz4oqOVIFrqLuR9Zzq5+Og8AI3Mc3TUpctlyR1XHhXPd7mp2o2cl11M8ibwbVW4lHHuuPLpzBI5xUuwlU9DWTcPqRlYtdOma3I81dbEHwHWLwiF7ydh/bZImydKqTrLI0LgG/Z3631U8j5mOMRtrdM9n9n0Z1zhNWR3X3RmR8o4IBBBB1BGoI6g84hdFtA2IUE6SrGXWKhDL7pJHEr0DWykci1ukYO63aa6mkmHvLcyr8xxZPMakeF+kYD7OsjXOT3g+a9PP2/wBmotZBzjFbSXJ+vkYe8iW1LX09XL0busD+fKYEH4ZPhHTFBWLOlJNTVZiK6+TAEfIiKE3q0WehD85cxT6NdT8yvwiy9zOK9vg1Pc3aWGknwyMQo/UyR9X2Pb3mljnpy/bb7YMLtCvgvfrzJvCEI1igIQhACEIQAhCEAIQhACMTF8SWnp5s9/dlI0xvJVJI+UZcVvv7xoycJMtTrUTFlfoi7t/AB+lAFabr5ZnTqqsmau7WJ8XJeYfjlj12Nk/jLHHqTrJpu8nTTuyfic0z0jwrFNDgShTlmTrZuv0tywHj2YC+hib7oMB9nw5XYWeoPan7vCWPLL3v04+dg1Oy3U+b4I+y3fya8lwxhT5fU/nYm8Q/aLelR0c8SHLu4Nn7MBhL+8SRcjoLn10je7StPFJO9kGafkIli4GpsLjNpcAki/MCNPs3u+kSKIyJyJNmTQTPcjMXZuNmOoC8j1F+JjqCglxT/Y8m5ZxEk9PULMRXRgyMAysNQQRcEHpaPSIzsBs/OoqZ5E5g6rOfsSDf6I2K36EtmNuVzEmjiSSbSZ3FtrLKs3n7HzJU0YlRArMQ3nKo/wC7bmLaOOY1+1FV1uMf0pamT3HusxgBYLM4vl1N0J1t+daOpXcKCSQABckmwAHEk8hFCbVnCqystTTGpmZrNMMsezuft2DZpfnlseJA1MXtNJS8SzhYz6eTKt8eHwv1+fNExrata/CpjoPflMcvR01y+jL+6M/8GzEb01VI+xNWYP8AmIVP90IgOzlTOwmrNLWrllTdb3uuugmqw0KG1j8+Fokm4RuwxespuXZsPMypqgfJmjjs6h6ayypeF4lH26/tyPdXb30YT67Mv6EIRsGeIQhACEIQAhCEAIQhAEa3h7V/i7D5tQoDTNElKeBdjZb9QNWtzy2inMa3bYnWSBPqaozp9i4p3LWW/FFIORWIAFgAL6X5xOt/s/JQ0rkXVKyWzDqAk0/yMQfbWs7Ovmz6ZKidUSezqDOBPZSpRUESGTh2bJmbNoSTbrFe6U00ok1ajhtmjxWuOL1dJSylaXa/aoRbs2v9Jx45UQ287cdIviTJCKFUWVQFA6ACwHwjGoJctws5ZaBpih8wVcxDKDq1rnS0ZkYr4YxVcFhLP3ZpLLbnJ5bPOoqFlozuQqICzE8AALknyAiEScQxirlPW0cuSlKtzKkzVPa1CLxfhpfW1mHrxOz3nTCMJqsvHIo9DMQN8iYxdwOP1E2hnioZmkyGVZTtrlUJ3pYP2VUIbcs0XtHTGacpLPQq6myUWkiQbOY4tZSyqhBYTFvbjlIJDLfnZgReNgkwEXBBHUG48dRER3TqfxXKPJnmsvkZrW/cY09NIODYkssMfYK1iFU8JE3Sw8jcC/Q6+5c1XUnKUV02J1N8KbJhtbhq1FFOlTJ3YI4AaZcAKAwJvmIFjax1HGIzM2AoajDGk0fYu4WyT1yMxmLY3aYtyMx0I4ANw4Rr94GLSGxejpq0v7IgWY6IL9pMZ2VA4uO4LC/E2LW4xuDhUvD9ouxplEuTVUvaNLXRVdGYBgOQsh/WMWIVTjTxp+uCGVkXZwtehrsV2VmTsAC1qWqaaU7oQQzL2YbKCQSDmlqoIvyB4iInuCucZWx/IzL+IsP52i5sYw8z5DyhMaX2gyllCkhTowGYEarcX5XvFWVmzy4PjOHPSO9pzhGViGJBdUcXAGjK/TQi/S0ukuTbi+rONRXjmjoeEIRolMQhCAEIQgBCEIAQhCAIhvX2dNZhU+WgvMQCag6tL1IHiVzKPExTuGYrNMj2gSZlRLq6X2OeJQzvLnSlMtGI6NLKHXjmPTXpGKS2vwCswSonVmHqsyimnPNkkEiU3M5QQQmpsw4A2IsATDbByXIkrkk+ZIt3dS7YbIE1XSZLBlMHFjeWcvwtYehiSRpdjtoTXUUuoZMhfMCoNxdWZbgnkbRuow7PE8+ZqQ8KMTFsNWokTZL+7MRkPhcWuPEGx9IgktcYNEuFLTypMsDsnq1ZbNK4XVBY5iuh0JNzfKTeLGhElV8qk1E4sqjPmzFwvDUp5EuTL9yWoRetgOJ8TxPiYiu97De1wuYw96SyTR4WbK37Lk+kTGTPVxmRgy9VIYaaHUeMaza1L0FULX+gm6cL/RtHFcmpp+p1NJwaK1rqlDV4bilVJmT6dpCdp2YzFZ0vNYkXAIz2NiRex42sZfgEqfW4lMxOfLMiWZXYU8lx3+zvftH+zc5jb848gCfbdXf8UU3k/wDezIlcWbdQ1F1JeaIYUptTZpdq9pRQyVnPLZ5faKkwra8tWv37H3tbC3jEK2WmHG8eSpRSKShAYFtCWuxl6cmZ+9b7KdY/cVwo4xjk6hafMlSJNPeyG4Lgobsp0Pem+fdHCMKu/B+r6ds9HVI5HDV6d/SxI/aEW9LQopTe5Xvtcm4rY6ChHNUva/HcGce1Cc0u9rVF5yN4LOBNj91vSLv2C27lYpTdrLBR1OWZLOpRrX0P1lPI6eQi6ViTQhCAEIQgBCEIAQhCAEYWN0omU06WeDynU/pIR/OM2Pl1uCOukAVhuvt+KKW32W/vHvEqiD7nqrNhol85M2ZLI6d7P/jicR8/csWS92a9bzBCPCukl5TqpysyMoPQlSAfQm8e8edRUrLQvMZURRdmYhQB1JOgERI7ZA9zdSq0kylbu1Eia/aSzxF7ANbpcEeY8RGfvT2jWmoJiX+lnqZUteZDaO1ugUnXqRH3tPu/lVsxamTOenqMthNlW74t3S1iC2mgIYaW46Rrtnt06yqkVNXUPVzVIK5gQARwZizMWI4gaDzi3mty7xv1wV8TUeBL5JTsnhZpqGnksLMktQw6MRdx+sTG2hGu2jxHsKOfN/s5TsPPKcv7Vorc5S9yflFEV3I0nb12JV54PMMpD4Fy7fACV8YuKILuVwb2fBpFxZp2ac3jnPcP/TCRod9W8g06ewUpJqZoAmFdTLRuCrb8o44cwDfiQY+iSwsGO3kxN4e0FTi85sMwrLMlKA1TNDLkOvdTPwygjW2pIsNFN4ZsRtbU4FXPQzJcuarzkWaEbMysbDuMpsWAYXUjiLaG8Sdqh8Go5GGUC58UrAHmsLEyiwt8VFwL6AKznjrMthN0dNQ5Z04CorL5mmvchWOp7NTwsfrHvHjpwHp4T2EIQAhCEAIQhACEI86ioWWpd2CqouWYhQB1JOgEAekIqzajfvIlsZWHyzVzeGbVZQ8b+8/pYfnRX2J49i1ab1FWZKH8nJJQAfZslr/pM0dxhKWyPG0iVbPz0osfr6IMOznsJ0sXGjlc7JbkbO4t+YIsOOcsQwH2VRUSHmCbKZXBJB4H3tByNj8YvHY3alK+lWctg3uzE+w44jyPEHofOMntDTyrlxeZf0tqkuE3kYOOYOlVTTJEy+SYuUkcRqCGHiCAfSM6EZqeHlFxrPIqqRjtdgcsSamR7VSoSJc5GK5VJ0VjY5fANa3AEgCMX/1Pr8RbsMPphLLaGZcuUB+sXsFl+ZBPTW0W8RfjHxIp1QWRVUdFAUfARZ76G7is/nQh7qWylyNXsngHsdKskuZj3Lu5JOZ2N2OutuXp1JjT7w0apWnw6UfpKyaA1vqSZZDTXPgLL52MZ+3e0TUVE8yXrNYiXKHHvvoDbnYBmt4RGU2HxVZy1aYintYliWc0sZQvEy7gEFc3PIL8Y6pS41ZY+p5Znh4IItrEq+TQUTTGskmnl6DwUAIg8T3VHiRHP2xb9+qx6tsyynYylJ/rap7GWqj7KhvTQj3TGx3h49iz0q0+IyZa03aIZlRIUvcA8xnsNTexC3IAjCxvaPDp2IUdKr5MIpgHICTCJjlS7F1y52LNllkkaXfrGxGSkspma01yZYO57ZOaTMxSt71VVd5M3FJZ+tb6uYWsOSBRzIi0IhFPvnwhiAKsD70uco+Jl2ESXCtpKaqH9HqJU3wR1YjzANx6x0eGyhCEAIQhACEIqveHvXZXajw2zzxpNn8UkciAeDTPiBw1PD1JvkgSTbnedTYaMhvOqSO5IT3teBc65F+JPIGKZxvEq3FHz10wpKButPL7qjpccz4m58o+KDDBLJdiZk1jd5jEszE8Tc6//tYzYu16dLnIic/I8qWjSWuVFCjw5+Z5+sesIRa2IxEb2Zr6mmnzKmhtkzlTKN7TFGtreuljccukbXHMQEmQzcyMqjqT/lqfSPvB6LspCJzA18zqfmYgtrjb9EtjuMnHmix9k949LXAKG7KdzlOQDf8AMPBx5a+AiVRzBhuFS5jTlNwVbum+oF2HrwiR0W0uJUa/R1XaS1F8s0Z9ByGa5A8mEfK20QU3GLw/J/yfT1aPVT08dQo8UXnmumG1zXx0L8hFJU++yvYqvs9OWYXHdmLfjr/WW5GMbEt4GLTxlBWQDx7MKh/WYlh6ERw9NJP6ml8kFSsuWaoSl7Jsk2+3aGUshKYENUdos3Q6ygoNmPQm+g6XPS802NxGpn0aTKuWJU1uQuMy6ZXKn3Cde7+69hz7SYTPNXLWVefVZw+UDOLg5ruWOvU30txMdMUjOZaGYAswqC4U3AawzAE8QDfWO74xhXGK5+v50IlCcbZKaw10/n1Pqpp1mIyOoZGBVlOoYHQgjpHP3/8AMyZWJVcgjOkprJm5AkEXtxIBAjoWKHp5vaYjiEzrPYDyzvb5ARZ7L5246FfW+FH5M2Ypz+Tt5Fh/OPB9kZPFC6MNQQ3A9df843cI+ldcH0MriZj4bvJxPC2UTJntVPe1ppLHyDnvobcLkjwMX/svtHKr6SXUyb5Jg4HipBIZT4ggj5845+xWkEyS6Hmpt4Eag/ECP3dRvF9hkTpMxjkLiYlurCz/AMKfOKN1ag+RNF5OlYEwird6m0k2fUS8Io2yzJwvUzB+TlEXK6cLrdjwuMo+tFdtJZZ2lnkjw2024qq/taTBlzKt1nVQYIt+cuU5IBPVh6ad6K12f+jDU7y+ynSjaYh4k/a8f9LaERd+DYRLpZCSZK5UQWHU9WJ5sTqTEQ3mbJNMUVtMP6RIHeA/LSxxU9WAvbqLjpFTT9oYt5rkWbNL9GVuRaEeFBWrNlq68GHwPMHxEftVWpLF5jBR4nj5DifSPo8rGTMPaPP2lc+TMM9r5edusaSo2ylA2lq8w8rDKD8dflGLs5PM6smzWXKQtrdOAtr4KYjdqykjrhe7PSume0VyShqkq5bxI1Pzyr8YksaGdsmO0MyXNdGJJ01tfjqCDaPLA62aKqZIeZ2qqDqeoI58eZEcxbi/qW7PXz2MShGSunp1LEfrAj5GJPsjs9+Mqzsz/u0ghp5+2bnLKHmQb+APhES2llMlYChsZiix8T3D+6JzupxZaCsanmOBKqVGVmsLTU5X4AMCfXKI+U7ZjOqNk6vHjl/d+6XNH1Gm1l77MdMF9Kf1P0lsvl7/AAupOd5Gw4rKUGQoWopxmk2AFwOMrpY2FuhA5ExUWG4gJq9HGjL0P+UX7tHtDLo6WZUTNVQcBxYk2VR4kkDw4xzfXic0x60WDzHaa6KLABzmtbmNfPnHz3YErLaJQs8Kf0t+b3Xt19G/Usdkaq7TWydcXKGMzS6LzXqvLqiYbrcRkU+JVCz2CPNUCUzaA967Jc8Ce7brltxi54onYDYsY3WMXLS6eSi9oVtmJbNlRSQQLkMb24L4xaS7luyAFNiVdJQfVzhhboAMoEfUy0jsSlnDwjK1OorjfPu+ceJtP3eSRtMCjMSABqSdABzJPIRz/svOzmof7U4n43P841e306clbPp2qp9RLkzCgM1mOo46XsDe49I89mMblSEcTM1ywIsL8vOL2go7ieZMz9Rb3i5ImkIjk/beWPcR2PjZf84xaavrq9+ypZTsTylKSQOrP9UeOgjVlfBFRQZtdoccSTLZQbzGBAA+rfmenlGw3Z7qHrqd6iaCstmyy+WbLfO2vFbkC/UN0iS7Dfg/WZZ2JsDzEhDcf8yYOPkv63KLrkSFRQiKFVQAqqAAoGgAA0AA5RSssc3kkisH2zWBJ4CKH3V4ylViFdPcM1ROYuDa6y5QYZUzdSSoA6S4uLa6r7LD6qZe2SRNYeYltb5xSewuP0+G0UpVlvUVlVea0uSA7hRfsw3QBAWtx7xPCKWpy6+FbssU4UsstyEaLZTbCRiEtnk5gUIDo4AZCb2vYkEGx18DG2etlhipdQyrnYFhdU175HELodfCMRxaeGjTUk1lFG7Q0M2nxadR0CdoZzKySwL5GdQzAcgACeOgAF+EWDs3uERiJuKTWnTDxlyyURfzSwszfo5R5xCcCxWvbE5+KUVOsyWxmKGm2ROzFgO8zLYhVW5B0sb6R91X4QWJE3VadBcgWlsw08Wc34j4x9FXKXAot7GRLHE2i98E2KoqM3pqaVLbhmC3f9drt84oCn71biE37dXNt5CY5/xR0bhFQ700p5oAmNLRnAFgGKgsAOQveOa9m3zSS/25jt8W/wDEWtOvrIp7G0d7Ak8ALn0iMbGIWedNPEkD4ks38o3uLE9hNsCTkawHiLRqNiZy9iyj3gxJHgQLHy0tFqX/ANIr3I1szz2yXKZM0fVYj9zD9xjOpMKl1tVSSHLBJr6lbXyhCxtfhfTWPvaelz0r9Vs49OPyJj03QfTYpT/8CVMY+oKD5MsYXbSdUJXR5NRk/s8fc2+z9Z3eluof6uHHxJZ+39DZbyt1MujpDUUsyZ2aMvaS3OYanKHUgDgSBYg8eI4Rp5bAIDyt8rReG2WH9vh9TLtctJe33gpK/tARzzNrv6CG5lQnr7p+QMfLdkaq3WUYseWpYz6Ncv6M3uwL4aZ3yf8Ax4v+uf5Rd24PB+ywxp1gDUzXcfcU5FHldXPrFlxS+yG+mmpKKllTqSplSlQS1mhQyOVFnYHu371ybXIvFq4ZtHIqacz6easyXYnMvKwuQwOqnwIBj7Q+Oby8nKW0jdq9ZP8At1bEeRM0/wCJYvnB9z+Fz6OnaZTDO0mWzMsyapJKKWJs9jc35RRTyv8AZZY8WfOfMvaOpdj3vh1IetPJP/aWJJrGPY5TNHQ7ncKlEEUisR/aNMmj9V2K/KJZR0MuUgSUiS0HBUUIB5BRaPeERnohCEAanazBjV0NRTq2VpstkB5AkaX8L2v4Xil9zOBiXIn1JW84u0peoCAEqPvMQD90RZ+8bb+XhtOcpV6qYLSZXEkk2DkDXKOPiRYcdKv3b7VyaSnamrWanniY0wicrJmDhdbkcbg8beF4itzw8j1Hhuw2mo6KlqHqZuSpaYWmIQ2chR3VUW1N2fyJ1tGinUtTV1S1lTM9lpa5+xLl1X6G2YJYn3SJYFzoTYnQ673BccoZlRiVXUypTyRNUy5roHL6Mqy0VxqzBA3qb2j1wrBXxub7VVhpdHLusiSptmGlyT04AkcbWFgsQqKjJz8/zkSObcVHyNTsXgc+vlzaZZzS8OlzmPdAzzbkEJmtqAAGN9AWGh0t7b2MFl060EiSgSUDMFuNyTKuSTxJ5mLXw7DZciWJclFlovBVFh4nxPiYrzfW4Aor8RNc+gEu/wDKPYz4po4xyL1rXyynPRWPwBjmTZP/AHRPNv4jHSmOvalnnpKmH9ho5s2UH9ET9L+Ixp6bx/BFPY20aPGsIYN29P3Zq6kD6456cz++N5CLsoqSwyJPBgYXiiVMu442s69L8R5HXWMjcyq0+MTZTmzNKdU/OsyPp5opPpGkxbD2kTPaZA/+RORB4ny69OMfFfXmXNp8QkG+RluPum9j5i6n/wAxk9qad6rSzp/Vh/n77k1b4ZJnSzC4tHJ+IHsxMphcsk9lHPQErb4gfGOrKapWZLV0N1dQynqCLg/AiOcZ5kTsVq6iWAshHZxrcEknvjwJDuOlxHwf/iUXK6ytryfs03/k0Z3SqTceqa+GS/ZnbSnWmXCsaQNIyjspwv3QPdDZe8pU3AcctDprHjtDs7MwW9dhc7t6CeplTAHDhc6lVzMujKCbq/EHQ8e9EcKoxVzJk+ct0PdlqenXTp+8mMo7IyrEB5oU8VDCxtwvpr6x+idw5c47GbxY3MBEJwo+GvoJn+sdJbtqjPhFEelPLX9Vcv8Ahihq+hVKN5aDRZbW58Ln98XBuQrg+CSLn+rMxD6TGYfssIXxxj2EXnJO5s0KpZiFVQSSTYADUkk8ABziltq97E+tnNS4U3ZSl/rKq3ePL6P7I6H3j+aBGn3r7ypmITPYqEk0+fIzr+Xccgf7IcfHjwtDA8HWmkiWup4s32m5ny5DwjO1F/drluWK4cT5mrRK7D5ntkirmTWQ5piOWImL9YMCxzC3rzBuI6E2Z2gl1tJKqZXuzFvbmp4Mh8VYEekUviH9TM+438JjL3CYrNFHPlgnIs0MPNkGYa/dB9THOltlYnxHtsFF8iObNbPV1RX1VUs+UKiVPeU5nKZhzXIJHdOXQZRaxABAsIlOI4PikzL2qYZU5eHaS3uPLMLCPXZUFMaxhORnLM9WLn/FE1hZJqRGitcBwGZiFW7VyJLl0biWlLLA7PORcsbGzC2U+Og4CxsoCIvsuT7fiY5dtKPxk/6RKIjm+Z6hFUb9mFqTXX6X4fR6/GLXint+gHb01ve7N/hnFvnmjqrxoMvnHJ2bDZzDnTO3xlExzzsytqSV5H+Jo6BxCnKYVMRveWkZT5iSQfnFAbO/7rK+7/Mxr6bxMgnsbGEIReIgRESqJIp5ryH/AKif7p+weR9Db0tEtjW7QYZ28kge+veXz5j1GnwiOyOVlbnUWbun27aTs48rNaplP7Hx1AbMVYdLSg6g9ViCUFCXVaZdL2mT26D6kvztY26nwMaKbPaY4vq2i35m2gJJ58Bfwiw8Kw4SZeW92PedubMeJjH7O7Pr08rHD9UnJ/PQmsm2lkyZMkIoVRZQLAdI+4QjcK58zpeZSvUEfEWiL4LtVVLRPhcjuidOLO1yGsVVXl/mp3AWPQEcCbylmsLngNYjOF3mCfMlKBMqXMqWeGVbFprX+7a/jaKGtlwxT6k1Ky8G32Tw5MzTV1RPopR62/rJvmzfLTlEnjwoKNZUpJa8EAA8ep8ybn1j3j5eyfHLJpxWEajayu7KkmnmwyDzbT92Y+kT7cVs4JeErMddZ8x5g4iy6Iv8BP6UVXtVTvV1lNRSvemMPQubAnwVQzHwvHTOGYekiTLkyxZJaKijwUAD5CNTSQ4a8+ZVueZFW4VLy49i453kH4y7/wA4lURqSLbRYkPtSqdvhLQRJY5t8bOERbZhv9o4mP8Aiyf7n/xEpiMbKLesxJutQq/qyh/nEkmzQqlmIVVBJJNgANSSeQAjiW4NftFtDKopDTpx0GiqOLtyRfE/IXPKI5u52GfEaj8a4ktwxBp5J4ZR7jkH6g+qPrG7Hjrq8DwxtocUMxwfxdSmwBuO0PHL5va7dFAGhIMXyiAAAAAAWAGgAHAAcot1w4Vl7nLZjYvKzU81ftS3HxUiOadlnvSS/DMP2jHUDDSOVdl66WsppZdQVdgASASL6EX9Yu6d4mRz2N/CAMI0CEQhCAIZitKEqpjyQpygM4IDZCxsSoOmlwddBfwiVNQ1NLUtTVeVm7NZyOuXVGNhmC8De+ngeIsYg9TijS6yZMXXvsCDwZb2KnwsImmEJK7MPJUKr66cfI+WotFSrnN4fwSS2M2EIwcSxmVIHfbvclGrH05eZi02lzZGfuNT8lPMPPKQPNu6PmY+9naLLMy8qdBLHjMcB5zfwrEYpMXerrJSHuy84OQcCFObXqdI+sUx+ZIrp0ySe4XCsCLqxVQGv43udNYxNbLvpcEfL+/+y5SuBZZY0CYitDvCksB2qtLPh31+Wvyj52h2lWdLWRSN2kyewSygggMbZdQNWJA9TGQtPZxcLRb7yOM5JnuRwL2muqcScEojGVIv1I7xHTLLyr+mekXdGn2R2dWhopNMn5NAGP2nOrt6sSY3EbSWFhFJvJVeILk2mnD+1okYfozFX/CYkZjRbzMCr/xhS1mHSROmCU8l1awULfMuYlltfM1teKjrGjfafGJWk7B5jdeyLN/CHivZW28o9TNhsQfpcRvx9tmfwpaIttpi8/E65cKovdzWnMOBI1bMRwlpz6sOel8Sn2mxCXMq0l4fPlzqyYGlBkcdkxGVj3kGY2sQdADqdItvdru6TC5BzETKmZrOmfPs0vrkB58WOp5AdQr+rLPMm92W2alUFLLp5I7qDU83Y+87eJPw0HACNtCETnh8zZgVSzEBQLkk2AA4kk8BHI+8jF6SorpjUMlZUkEjMtx2zXJaZlJsoJ4AAaedhPd+O80zHbD6Vvo0Np7g++w/JA/ZU+91OnLWmYAzsPxmbJ/q205qdQfT/KJDRbbjhNQg9U1HwJ/nEQhEkbZR2Z44plhS9qac/lLeasP5QqtpZCoxWYCwBsBc3PLlbjFewiX/ANmRzwI/Wa5JPE6xvsB2m7BCjIWF7gg2Iva415aRoIRBGTi8o6aySLEtsncZZQ7Mdb3b0PKI8zEm5NyeZj0kUrubIrMfzQW/dGWNnqn/ANvO/wCm/wD9YSm5bhJI88Ir+xmiYOKq9vvFGCn4kRaGDYQsqmWUwDXGZ8wBux1a4PHp6RWFLSMtQkuYpU51DKwKkXI4g6jQxcRjM1rxjBaoW5H8U2Jp5uqjsm6pw9V4fC0fG6LZUNjwW/aJShppNrXZbKnkRMYH9GNvi2ICRJeYfqjQdTwUfG0TLcRsq1PRNVTR9LVkPrxEsXyfrEs/iCsdaNzknl8jy5JbFnQhCL5XELQhACEIQAiv98O8H8XUnZym/pU8FZduMteDTfC3BfHrlMSraraBKGjnVL6iUtwOGZjoi+rFR6xyFj2PTqye0+ocvMfieQHJVHBVHICAMBmvqY/IQgBCEZWGYe0+dLkoVDTGCAuwRQSbXZjwEAYsbXANl6mtmZKWS808yo7q/ec91R5kRfuyO4Sjpwr1RNVN42N1lA+CDV/0iQegiy6WjSUgSWiog4KoCgeQGggCmNl/wclADV88k/2UnQDwaYwufQDziwMF3VYbS6y6VGb7U284+naXC+gES2EAfEqSqiygKByAsPgI+4QgCjvwj8IKtSVagCxaUzc7izy/PhMjBwvEVnyVmrwYXPgfrD0N4unanZuVX0symnXyuNCOKMNVdfEH46jnFP0H4PFSsxketVaY8ezD5n8DLPdXTnmbyMV76O9SJK58BqMJwk4zXpTS7+ySSHqJg4HooPU6qPNjwEdFSpQVQqgBVAAA0AA0AA5C0avZfZWnw+nEimTKo1JOrO3N3bm3yHAWEbeJa4KEeFHMpOTyxCEI7ORCEIAQhCAKs/CJd/xXLCg5TULnI5DJMy38M1vW0c3x29VUiTUZJiK6MLMrAMrDoQdCIrjH9wOHz7tJ7SmY/YOdL/ce59AwgDmiEWtjP4O9dLuaeZJnryFzKY+jXX9qK/x/ZOqomC1UiZKvoCwurdcri6t6GANTCEWBslsf2dps9Rn4op1yfnH87w5efCK22NayzuEHJ4RlbHVWK0coNTzwqnXsJt2Ww4aMO5fwKnhcxMk39VMkAVWGm4955cwhfMAow/ajBiM7X7UCSplSjeawsbfUBH8RB0Hr0ilVqbJyxjJNOqKWS4tjN71HiU7sJSzZc0qWCzFWxsLtZkYjh1twicxVm5Pdq1FKNVUraonLZUPGVLNjY9HawJHIADjcRacaRWEIQgBCEIAQhCAEIQgBCMHEq9pWXKhfMbHjp8BGEmPzCNJB+J4aa+74wBu4Rr5uKETMnZuedwOXNh1F7D1+PpKr2ZgOyddeLAAePA/CAMyEIoLe3itZMrjTzaoUtMwUpLOaXmUixZyBZ+8G4tbQaQBYu2W9+hoAVzifPHCVKINj+e+qp8z4RRO0e2lfjc0S20lBsyyk7stOIDMTqxsTqTzNgL2j1oN3aE3ed2i8uzGhH3jf90S2iw9JKZJahFHTn4knUnxMUrdXGPKPNk8aW9zR4RsPJlZWe8yYDe5uFv4LzHnG/qalZaM7myqLkxr8S2mp5IOaYCw+qnePy0HqRGu2e2eq8dqFAVpVErd9+C2B1AJ0mTSNLDQX1tzqwqsveZbfmxK5RgsI1lXvGujiXKKtwRiwNvErbj4XIidbkN2xdhiNYpNzmp1fXMePbkHjr7t/FvsmLXTYagCy19jpyJYAS8pGK24akXJ53PE6xuwI066o1+FFWU3Lc/YQhEhyIQhACEIQAhCEAIQhACEIQAhCEAI1mP7NU1bL7OqkpNXlmGqnqrCzKfEER+QgCn9vd0FHRp2tO9QhN+7nUgeV0zfExVWGU5n1KyZkyYULW965+dx8oQjzAOitndy2GU4VjJM97A3ntnH6gAQ+qxPJMlUUKoCqBYAAAAdABwEIR6D7hCEAIQhACEIQAhCEAIQhACEI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19" name="爆炸 1 18"/>
          <p:cNvSpPr/>
          <p:nvPr/>
        </p:nvSpPr>
        <p:spPr bwMode="auto">
          <a:xfrm>
            <a:off x="6443663" y="4581525"/>
            <a:ext cx="2700337" cy="2276475"/>
          </a:xfrm>
          <a:prstGeom prst="irregularSeal1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876256" y="5157192"/>
            <a:ext cx="187220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詐領公款</a:t>
            </a:r>
            <a:endParaRPr lang="en-US" altLang="zh-TW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違失案例</a:t>
            </a:r>
            <a:endParaRPr lang="zh-TW" alt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新細明體" pitchFamily="18" charset="-120"/>
            </a:endParaRPr>
          </a:p>
        </p:txBody>
      </p:sp>
      <p:sp>
        <p:nvSpPr>
          <p:cNvPr id="21" name="向右箭號 20"/>
          <p:cNvSpPr/>
          <p:nvPr/>
        </p:nvSpPr>
        <p:spPr bwMode="auto">
          <a:xfrm>
            <a:off x="2610232" y="5379720"/>
            <a:ext cx="504056" cy="792088"/>
          </a:xfrm>
          <a:prstGeom prst="rightArrow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22" name="向右箭號 21"/>
          <p:cNvSpPr/>
          <p:nvPr/>
        </p:nvSpPr>
        <p:spPr bwMode="auto">
          <a:xfrm>
            <a:off x="5868144" y="5373216"/>
            <a:ext cx="504056" cy="792088"/>
          </a:xfrm>
          <a:prstGeom prst="rightArrow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新細明體" pitchFamily="18" charset="-120"/>
            </a:endParaRPr>
          </a:p>
        </p:txBody>
      </p:sp>
      <p:sp>
        <p:nvSpPr>
          <p:cNvPr id="1742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F4CB1E-B381-469E-A034-2345E4D3DD8E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壹、</a:t>
            </a:r>
            <a:r>
              <a:rPr lang="zh-TW" altLang="en-US" smtClean="0"/>
              <a:t>緣起</a:t>
            </a:r>
            <a:r>
              <a:rPr lang="en-US" altLang="zh-TW" sz="3200" smtClean="0"/>
              <a:t>(2/3)</a:t>
            </a:r>
            <a:endParaRPr lang="zh-TW" altLang="en-US" sz="3200" smtClean="0"/>
          </a:p>
        </p:txBody>
      </p:sp>
      <p:grpSp>
        <p:nvGrpSpPr>
          <p:cNvPr id="19458" name="群組 33"/>
          <p:cNvGrpSpPr>
            <a:grpSpLocks/>
          </p:cNvGrpSpPr>
          <p:nvPr/>
        </p:nvGrpSpPr>
        <p:grpSpPr bwMode="auto">
          <a:xfrm>
            <a:off x="1187450" y="1916113"/>
            <a:ext cx="6802438" cy="4681537"/>
            <a:chOff x="1115616" y="1556792"/>
            <a:chExt cx="6801668" cy="468052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gray">
            <a:xfrm>
              <a:off x="1763688" y="5016140"/>
              <a:ext cx="6120680" cy="1221172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/>
            <a:extLst>
              <a:ext uri="{91240B29-F687-4F45-9708-019B960494DF}"/>
            </a:ex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gray">
            <a:xfrm>
              <a:off x="2641031" y="5278670"/>
              <a:ext cx="2415902" cy="54598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gray">
            <a:xfrm>
              <a:off x="3901364" y="5456432"/>
              <a:ext cx="919058" cy="1904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07704" y="1556792"/>
              <a:ext cx="2312700" cy="76821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5004551" y="2348782"/>
              <a:ext cx="1944468" cy="64755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/>
              <a:ext uri="{AF507438-7753-43E0-B8FC-AC1667EBCBE1}"/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979118" y="2348782"/>
              <a:ext cx="2017485" cy="64755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/>
              <a:ext uri="{AF507438-7753-43E0-B8FC-AC1667EBCBE1}"/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71192" y="5358028"/>
              <a:ext cx="1296840" cy="368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資訊科技</a:t>
              </a: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00956" y="5224578"/>
              <a:ext cx="2736304" cy="830997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zh-TW" altLang="en-US" sz="2400" b="1" spc="50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內控型公務機關</a:t>
              </a:r>
              <a:endParaRPr lang="en-US" altLang="zh-TW" sz="24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defRPr/>
              </a:pPr>
              <a:r>
                <a:rPr lang="zh-TW" altLang="en-US" sz="2400" b="1" spc="50" dirty="0">
                  <a:ln w="11430"/>
                  <a:blipFill>
                    <a:blip r:embed="rId2"/>
                    <a:tile tx="0" ty="0" sx="100000" sy="100000" flip="none" algn="tl"/>
                  </a:blip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薪資發放系統</a:t>
              </a:r>
              <a:endParaRPr lang="zh-TW" altLang="en-US" sz="24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3407707" y="3170928"/>
              <a:ext cx="984139" cy="2396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/>
              <a:ext uri="{AF507438-7753-43E0-B8FC-AC1667EBCBE1}"/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1902927" y="3858167"/>
              <a:ext cx="2452410" cy="173158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/>
              <a:ext uri="{AF507438-7753-43E0-B8FC-AC1667EBCBE1}"/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4360099" y="3421699"/>
              <a:ext cx="1123823" cy="214583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/>
              <a:ext uri="{AF507438-7753-43E0-B8FC-AC1667EBCBE1}"/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4353749" y="3777222"/>
              <a:ext cx="2744477" cy="182681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909E8E84-426E-40DD-AFC4-6F175D3DCCD1}"/>
              <a:ext uri="{AF507438-7753-43E0-B8FC-AC1667EBCBE1}"/>
            </a:ex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3"/>
            <p:cNvSpPr>
              <a:spLocks noChangeArrowheads="1"/>
            </p:cNvSpPr>
            <p:nvPr/>
          </p:nvSpPr>
          <p:spPr bwMode="gray">
            <a:xfrm>
              <a:off x="1115616" y="2709067"/>
              <a:ext cx="6801668" cy="1939504"/>
            </a:xfrm>
            <a:prstGeom prst="ellipse">
              <a:avLst/>
            </a:prstGeom>
            <a:ln/>
            <a:extLst>
              <a:ext uri="{91240B29-F687-4F45-9708-019B960494DF}"/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gray">
            <a:xfrm>
              <a:off x="1820386" y="4216864"/>
              <a:ext cx="1033346" cy="1095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gray">
            <a:xfrm>
              <a:off x="3126751" y="4227974"/>
              <a:ext cx="1033345" cy="1095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gray">
            <a:xfrm>
              <a:off x="4685500" y="4239084"/>
              <a:ext cx="1033345" cy="1095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2" name="Oval 9"/>
            <p:cNvSpPr>
              <a:spLocks noChangeArrowheads="1"/>
            </p:cNvSpPr>
            <p:nvPr/>
          </p:nvSpPr>
          <p:spPr bwMode="gray">
            <a:xfrm>
              <a:off x="6069643" y="4226387"/>
              <a:ext cx="1033345" cy="1095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45720" tIns="44450" rIns="45720" bIns="44450" anchor="ctr" anchorCtr="1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5001376" y="4023231"/>
              <a:ext cx="185717" cy="325366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6234724" y="3989900"/>
              <a:ext cx="503180" cy="33647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H="1" flipV="1">
              <a:off x="3755330" y="4012120"/>
              <a:ext cx="133335" cy="32378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 flipV="1">
              <a:off x="2121977" y="4001011"/>
              <a:ext cx="465085" cy="32060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979118" y="1701223"/>
              <a:ext cx="2160343" cy="4618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強化管理源頭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72000" y="1556792"/>
              <a:ext cx="2376264" cy="768214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571213" y="1701223"/>
              <a:ext cx="2160342" cy="4618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明確職能分工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85465" y="3302663"/>
              <a:ext cx="2663523" cy="76659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zh-TW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「人事費－薪給作業」</a:t>
              </a: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跨職能整合範例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852156" y="2780488"/>
              <a:ext cx="1152395" cy="4793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內部控制</a:t>
              </a:r>
              <a:endPara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574387" y="3282029"/>
              <a:ext cx="2665110" cy="76659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「人事費－薪給作業」短期精進作法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1403648" y="1268760"/>
            <a:ext cx="6552728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28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共通性作業項目</a:t>
            </a:r>
            <a:r>
              <a:rPr lang="en-US" altLang="zh-TW" sz="28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-</a:t>
            </a:r>
            <a:r>
              <a:rPr lang="zh-TW" altLang="zh-TW" sz="2800" b="1" spc="50" dirty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 「人事費－薪給作業」</a:t>
            </a:r>
            <a:endParaRPr lang="en-US" altLang="zh-TW" sz="28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946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65F196-0D9C-442C-901B-BF726DC4B353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latin typeface="標楷體" pitchFamily="65" charset="-120"/>
              </a:rPr>
              <a:t>壹、</a:t>
            </a:r>
            <a:r>
              <a:rPr lang="zh-TW" altLang="en-US" smtClean="0"/>
              <a:t>緣起</a:t>
            </a:r>
            <a:r>
              <a:rPr lang="en-US" altLang="zh-TW" sz="3200" smtClean="0"/>
              <a:t>(3/3)</a:t>
            </a:r>
            <a:endParaRPr lang="zh-TW" altLang="en-US" sz="3200" smtClean="0"/>
          </a:p>
        </p:txBody>
      </p:sp>
      <p:grpSp>
        <p:nvGrpSpPr>
          <p:cNvPr id="20482" name="群組 4"/>
          <p:cNvGrpSpPr>
            <a:grpSpLocks/>
          </p:cNvGrpSpPr>
          <p:nvPr/>
        </p:nvGrpSpPr>
        <p:grpSpPr bwMode="auto">
          <a:xfrm>
            <a:off x="381000" y="1412875"/>
            <a:ext cx="8475663" cy="4895850"/>
            <a:chOff x="381148" y="1412776"/>
            <a:chExt cx="8474820" cy="4896544"/>
          </a:xfrm>
        </p:grpSpPr>
        <p:sp>
          <p:nvSpPr>
            <p:cNvPr id="6" name="Freeform 4"/>
            <p:cNvSpPr>
              <a:spLocks noEditPoints="1"/>
            </p:cNvSpPr>
            <p:nvPr/>
          </p:nvSpPr>
          <p:spPr bwMode="gray">
            <a:xfrm rot="613612">
              <a:off x="381148" y="2686131"/>
              <a:ext cx="2463555" cy="341678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rgbClr val="FF7F00"/>
                </a:gs>
                <a:gs pos="100000">
                  <a:srgbClr val="6FB9D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zh-TW" altLang="en-US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endParaRPr>
            </a:p>
          </p:txBody>
        </p:sp>
        <p:grpSp>
          <p:nvGrpSpPr>
            <p:cNvPr id="20485" name="群組 12"/>
            <p:cNvGrpSpPr>
              <a:grpSpLocks/>
            </p:cNvGrpSpPr>
            <p:nvPr/>
          </p:nvGrpSpPr>
          <p:grpSpPr bwMode="auto">
            <a:xfrm>
              <a:off x="1763688" y="1412776"/>
              <a:ext cx="4536504" cy="2160240"/>
              <a:chOff x="0" y="495"/>
              <a:chExt cx="2498795" cy="1854795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19" y="495"/>
                <a:ext cx="2498861" cy="1855357"/>
              </a:xfrm>
              <a:prstGeom prst="roundRect">
                <a:avLst/>
              </a:prstGeom>
              <a:solidFill>
                <a:srgbClr val="33CC3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圓角矩形 4"/>
              <p:cNvSpPr/>
              <p:nvPr/>
            </p:nvSpPr>
            <p:spPr>
              <a:xfrm>
                <a:off x="90951" y="90468"/>
                <a:ext cx="2316999" cy="167541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7160" tIns="68580" rIns="137160" bIns="6858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32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單機個人版</a:t>
                </a:r>
                <a:r>
                  <a:rPr lang="zh-TW" altLang="en-US" sz="3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薪資系統</a:t>
                </a:r>
                <a:endParaRPr lang="en-US" altLang="zh-TW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</a:endParaRP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87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年開發建置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主從式架構</a:t>
                </a: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(Client-Server)</a:t>
                </a:r>
                <a:endParaRPr lang="zh-TW" altLang="en-US" sz="23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</a:endParaRP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VBA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語言</a:t>
                </a: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/Access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資料庫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推廣至</a:t>
                </a: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30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餘個機關</a:t>
                </a:r>
                <a:endParaRPr lang="zh-TW" altLang="en-US" sz="23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</a:endParaRPr>
              </a:p>
            </p:txBody>
          </p:sp>
        </p:grpSp>
        <p:grpSp>
          <p:nvGrpSpPr>
            <p:cNvPr id="20486" name="群組 17"/>
            <p:cNvGrpSpPr>
              <a:grpSpLocks/>
            </p:cNvGrpSpPr>
            <p:nvPr/>
          </p:nvGrpSpPr>
          <p:grpSpPr bwMode="auto">
            <a:xfrm>
              <a:off x="2915816" y="4149080"/>
              <a:ext cx="4536504" cy="2160240"/>
              <a:chOff x="0" y="495"/>
              <a:chExt cx="2498795" cy="1854795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175" y="-66"/>
                <a:ext cx="2498861" cy="1855356"/>
              </a:xfrm>
              <a:prstGeom prst="roundRect">
                <a:avLst/>
              </a:prstGeom>
              <a:solidFill>
                <a:srgbClr val="0070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圓角矩形 4"/>
              <p:cNvSpPr/>
              <p:nvPr/>
            </p:nvSpPr>
            <p:spPr>
              <a:xfrm>
                <a:off x="91106" y="89907"/>
                <a:ext cx="2316999" cy="167540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37160" tIns="68580" rIns="137160" bIns="68580" spcCol="1270" anchor="ctr"/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32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內控型</a:t>
                </a:r>
                <a:r>
                  <a:rPr lang="zh-TW" altLang="en-US" sz="3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薪資系統</a:t>
                </a:r>
                <a:endParaRPr lang="en-US" altLang="zh-TW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</a:endParaRP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101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年開發建置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網頁應用</a:t>
                </a:r>
                <a:r>
                  <a:rPr lang="en-US" altLang="zh-TW" sz="14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(Web-based)</a:t>
                </a: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/3-Tier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架構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.NET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語言</a:t>
                </a: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/MS SQL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資料庫</a:t>
                </a:r>
              </a:p>
              <a:p>
                <a:pPr>
                  <a:buFont typeface="Arial" pitchFamily="34" charset="0"/>
                  <a:buChar char="•"/>
                  <a:defRPr/>
                </a:pP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102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年推廣</a:t>
                </a:r>
                <a:r>
                  <a:rPr lang="en-US" altLang="zh-TW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20</a:t>
                </a:r>
                <a:r>
                  <a:rPr lang="zh-TW" altLang="en-US" sz="2300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</a:rPr>
                  <a:t>餘個機關</a:t>
                </a:r>
                <a:endParaRPr lang="zh-TW" altLang="en-US" sz="23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</a:endParaRPr>
              </a:p>
            </p:txBody>
          </p:sp>
        </p:grpSp>
        <p:pic>
          <p:nvPicPr>
            <p:cNvPr id="9" name="Picture 4" descr="C:\Documents and Settings\z00wu\Local Settings\Temporary Internet Files\Content.IE5\CKFL2GF2\MC900212811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2244" y="4725144"/>
              <a:ext cx="1193724" cy="12284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5" descr="C:\Program Files\Microsoft Office\MEDIA\CAGCAT10\j029298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1772816"/>
              <a:ext cx="1240129" cy="12241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1" name="矩形 10"/>
            <p:cNvSpPr/>
            <p:nvPr/>
          </p:nvSpPr>
          <p:spPr>
            <a:xfrm>
              <a:off x="466864" y="3716566"/>
              <a:ext cx="2736578" cy="9240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Char char="•"/>
                <a:defRPr/>
              </a:pPr>
              <a:r>
                <a:rPr lang="zh-TW" altLang="en-US" b="1" dirty="0">
                  <a:ln w="10541" cmpd="sng">
                    <a:noFill/>
                    <a:prstDash val="solid"/>
                  </a:ln>
                  <a:solidFill>
                    <a:schemeClr val="accent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ea typeface="+mn-ea"/>
                </a:rPr>
                <a:t>技術架構老舊限制</a:t>
              </a:r>
              <a:endParaRPr lang="en-US" altLang="zh-TW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zh-TW" altLang="en-US" b="1" dirty="0">
                  <a:ln w="10541" cmpd="sng">
                    <a:noFill/>
                    <a:prstDash val="solid"/>
                  </a:ln>
                  <a:solidFill>
                    <a:schemeClr val="accent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ea typeface="+mn-ea"/>
                </a:rPr>
                <a:t>防弊控管流程不足</a:t>
              </a:r>
              <a:endParaRPr lang="en-US" altLang="zh-TW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endParaRPr>
            </a:p>
            <a:p>
              <a:pPr algn="ctr">
                <a:buFont typeface="Arial" pitchFamily="34" charset="0"/>
                <a:buChar char="•"/>
                <a:defRPr/>
              </a:pPr>
              <a:r>
                <a:rPr lang="zh-TW" altLang="en-US" b="1" dirty="0">
                  <a:ln w="10541" cmpd="sng">
                    <a:noFill/>
                    <a:prstDash val="solid"/>
                  </a:ln>
                  <a:solidFill>
                    <a:schemeClr val="accent2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ea typeface="+mn-ea"/>
                </a:rPr>
                <a:t>資通安全有待加強</a:t>
              </a:r>
              <a:endParaRPr lang="en-US" altLang="zh-TW" b="1" dirty="0">
                <a:ln w="10541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C01F0C-F7BC-4CA6-9A6C-15CD4FCF5345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貳、薪資作業流程探討</a:t>
            </a:r>
            <a:r>
              <a:rPr lang="en-US" altLang="zh-TW" sz="3200" smtClean="0"/>
              <a:t>(1/2)</a:t>
            </a:r>
            <a:endParaRPr lang="zh-TW" altLang="en-US" sz="3200" smtClean="0"/>
          </a:p>
        </p:txBody>
      </p:sp>
      <p:sp>
        <p:nvSpPr>
          <p:cNvPr id="21506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161BD3-B4B2-46BE-8DE3-A5821C2604B5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pic>
        <p:nvPicPr>
          <p:cNvPr id="1053" name="Picture 29" descr="https://webmail.dgbas.gov.tw/cgi-bin/downfile/B/87778710136_tmp2A.png/圖1.png?HTTP_COOKIE=%20key%3D%24287BA7F8.z00wu@dgbas.gov.tw%3Az00wu%3Awebmail.dgbas.gov.tw%3Atw&amp;fake=圖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25538"/>
            <a:ext cx="3240088" cy="548163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文字方塊 31"/>
          <p:cNvSpPr txBox="1"/>
          <p:nvPr/>
        </p:nvSpPr>
        <p:spPr>
          <a:xfrm>
            <a:off x="4859338" y="1700213"/>
            <a:ext cx="3960812" cy="3910012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問題分析</a:t>
            </a:r>
            <a:endParaRPr lang="en-US" altLang="zh-TW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defRPr/>
            </a:pPr>
            <a:endParaRPr lang="en-US" altLang="zh-TW" sz="2400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en-US" sz="2400" dirty="0">
                <a:solidFill>
                  <a:srgbClr val="002060"/>
                </a:solidFill>
                <a:latin typeface="+mn-ea"/>
              </a:rPr>
              <a:t>傳送流程易有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疏漏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資料有遭變造</a:t>
            </a:r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竄改</a:t>
            </a: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之虞</a:t>
            </a:r>
            <a:endParaRPr lang="en-US" altLang="zh-TW" sz="2400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資料</a:t>
            </a:r>
            <a:r>
              <a:rPr lang="zh-TW" altLang="en-US" sz="2400" dirty="0">
                <a:solidFill>
                  <a:srgbClr val="002060"/>
                </a:solidFill>
                <a:latin typeface="+mn-ea"/>
              </a:rPr>
              <a:t>易人工</a:t>
            </a:r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重覆</a:t>
            </a: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登錄</a:t>
            </a:r>
            <a:endParaRPr lang="en-US" altLang="zh-TW" sz="2400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缺乏</a:t>
            </a:r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差額</a:t>
            </a: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比對</a:t>
            </a:r>
            <a:r>
              <a:rPr lang="zh-TW" altLang="en-US" sz="2400" dirty="0">
                <a:solidFill>
                  <a:srgbClr val="002060"/>
                </a:solidFill>
                <a:latin typeface="+mn-ea"/>
              </a:rPr>
              <a:t>之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檢核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無金融機關</a:t>
            </a:r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轉帳</a:t>
            </a: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資料回饋</a:t>
            </a:r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勾稽</a:t>
            </a: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機制</a:t>
            </a:r>
            <a:endParaRPr lang="en-US" altLang="zh-TW" sz="2400" dirty="0">
              <a:solidFill>
                <a:srgbClr val="002060"/>
              </a:solidFill>
              <a:latin typeface="+mn-ea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zh-TW" altLang="zh-TW" sz="2400" dirty="0">
                <a:solidFill>
                  <a:srgbClr val="002060"/>
                </a:solidFill>
                <a:latin typeface="+mn-ea"/>
              </a:rPr>
              <a:t>未記錄留存異動</a:t>
            </a:r>
            <a:r>
              <a:rPr lang="zh-TW" altLang="zh-TW" sz="24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軌跡</a:t>
            </a:r>
            <a:endParaRPr lang="en-US" altLang="zh-TW" sz="24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pPr marL="342900" indent="-342900">
              <a:defRPr/>
            </a:pPr>
            <a:r>
              <a:rPr lang="en-US" altLang="zh-TW" sz="2400" dirty="0">
                <a:solidFill>
                  <a:srgbClr val="002060"/>
                </a:solidFill>
                <a:latin typeface="+mn-ea"/>
              </a:rPr>
              <a:t>……</a:t>
            </a:r>
            <a:endParaRPr lang="zh-TW" altLang="en-US" sz="2400" dirty="0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貳、薪資作業流程探討</a:t>
            </a:r>
            <a:r>
              <a:rPr lang="en-US" altLang="zh-TW" sz="3200" smtClean="0"/>
              <a:t>(2/2)</a:t>
            </a:r>
            <a:endParaRPr lang="zh-TW" altLang="en-US" sz="3200" smtClean="0"/>
          </a:p>
        </p:txBody>
      </p:sp>
      <p:sp>
        <p:nvSpPr>
          <p:cNvPr id="2253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E10019-7086-4F21-8DA3-3283E821ACA8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544" y="3717032"/>
            <a:ext cx="22694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solidFill>
                  <a:srgbClr val="FF0000"/>
                </a:solidFill>
                <a:latin typeface="+mj-ea"/>
                <a:ea typeface="+mj-ea"/>
              </a:rPr>
              <a:t>流程改善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041" name="Picture 17" descr="https://webmail.dgbas.gov.tw/cgi-bin/downfile/B/60979431192_tmp1A.png/圖2.png?HTTP_COOKIE=%20key%3D%24DAE5FD64.z00wu@dgbas.gov.tw%3Az00wu%3Awebmail.dgbas.gov.tw%3Atw&amp;fake=圖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052513"/>
            <a:ext cx="3856037" cy="56356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53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92375"/>
            <a:ext cx="12049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latin typeface="標楷體" pitchFamily="65" charset="-120"/>
              </a:rPr>
              <a:t>參、</a:t>
            </a:r>
            <a:r>
              <a:rPr lang="zh-TW" altLang="en-US" smtClean="0"/>
              <a:t>系統概述</a:t>
            </a:r>
            <a:r>
              <a:rPr lang="en-US" altLang="zh-TW" sz="3200" smtClean="0"/>
              <a:t>-</a:t>
            </a:r>
            <a:r>
              <a:rPr lang="zh-TW" altLang="en-US" sz="3200" smtClean="0"/>
              <a:t>構成</a:t>
            </a:r>
            <a:r>
              <a:rPr lang="en-US" altLang="zh-TW" sz="3200" smtClean="0"/>
              <a:t>(1/5)</a:t>
            </a:r>
            <a:endParaRPr lang="zh-TW" altLang="en-US" sz="3200" smtClean="0"/>
          </a:p>
        </p:txBody>
      </p:sp>
      <p:sp>
        <p:nvSpPr>
          <p:cNvPr id="23554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2583E-76ED-4975-81FF-50A004DD6987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1475656" y="1124744"/>
          <a:ext cx="691276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5827713" y="1630363"/>
            <a:ext cx="1628775" cy="493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076056" y="2924944"/>
            <a:ext cx="1800200" cy="1872208"/>
            <a:chOff x="3480050" y="676558"/>
            <a:chExt cx="2364843" cy="2343640"/>
          </a:xfrm>
          <a:scene3d>
            <a:camera prst="orthographicFront"/>
            <a:lightRig rig="chilly" dir="t"/>
          </a:scene3d>
        </p:grpSpPr>
        <p:sp>
          <p:nvSpPr>
            <p:cNvPr id="10" name="橢圓 9"/>
            <p:cNvSpPr/>
            <p:nvPr/>
          </p:nvSpPr>
          <p:spPr>
            <a:xfrm>
              <a:off x="3480050" y="676558"/>
              <a:ext cx="2364843" cy="2343640"/>
            </a:xfrm>
            <a:prstGeom prst="ellipse">
              <a:avLst/>
            </a:prstGeom>
            <a:solidFill>
              <a:srgbClr val="0088B8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橢圓 4"/>
            <p:cNvSpPr/>
            <p:nvPr/>
          </p:nvSpPr>
          <p:spPr>
            <a:xfrm>
              <a:off x="3826373" y="1019775"/>
              <a:ext cx="1545551" cy="16572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20" tIns="33020" rIns="33020" bIns="3302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</a:rPr>
                <a:t>內控機制</a:t>
              </a:r>
              <a:endParaRPr kumimoji="0"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067944" y="1124744"/>
            <a:ext cx="1800200" cy="1944216"/>
            <a:chOff x="3480050" y="676558"/>
            <a:chExt cx="2364843" cy="2343640"/>
          </a:xfrm>
          <a:scene3d>
            <a:camera prst="orthographicFront"/>
            <a:lightRig rig="chilly" dir="t"/>
          </a:scene3d>
        </p:grpSpPr>
        <p:sp>
          <p:nvSpPr>
            <p:cNvPr id="13" name="橢圓 12"/>
            <p:cNvSpPr/>
            <p:nvPr/>
          </p:nvSpPr>
          <p:spPr>
            <a:xfrm>
              <a:off x="3480050" y="676558"/>
              <a:ext cx="2364843" cy="2343640"/>
            </a:xfrm>
            <a:prstGeom prst="ellipse">
              <a:avLst/>
            </a:prstGeom>
            <a:solidFill>
              <a:srgbClr val="7030A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橢圓 4"/>
            <p:cNvSpPr/>
            <p:nvPr/>
          </p:nvSpPr>
          <p:spPr>
            <a:xfrm>
              <a:off x="3826373" y="1019776"/>
              <a:ext cx="1692335" cy="16572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20" tIns="33020" rIns="33020" bIns="3302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</a:rPr>
                <a:t>技術</a:t>
              </a:r>
              <a:endParaRPr kumimoji="0" lang="en-US" altLang="zh-TW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</a:endParaRPr>
            </a:p>
            <a:p>
              <a:pPr algn="ctr" defTabSz="11557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</a:rPr>
                <a:t>交流</a:t>
              </a:r>
              <a:endParaRPr kumimoji="0"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868144" y="1196752"/>
            <a:ext cx="1944216" cy="2016224"/>
            <a:chOff x="3480050" y="676558"/>
            <a:chExt cx="2364843" cy="2343640"/>
          </a:xfrm>
          <a:scene3d>
            <a:camera prst="orthographicFront"/>
            <a:lightRig rig="chilly" dir="t"/>
          </a:scene3d>
        </p:grpSpPr>
        <p:sp>
          <p:nvSpPr>
            <p:cNvPr id="16" name="橢圓 15"/>
            <p:cNvSpPr/>
            <p:nvPr/>
          </p:nvSpPr>
          <p:spPr>
            <a:xfrm>
              <a:off x="3480050" y="676558"/>
              <a:ext cx="2364843" cy="2343640"/>
            </a:xfrm>
            <a:prstGeom prst="ellipse">
              <a:avLst/>
            </a:prstGeom>
            <a:solidFill>
              <a:srgbClr val="00B050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橢圓 4"/>
            <p:cNvSpPr/>
            <p:nvPr/>
          </p:nvSpPr>
          <p:spPr>
            <a:xfrm>
              <a:off x="3826373" y="1019776"/>
              <a:ext cx="1692335" cy="16572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3020" tIns="33020" rIns="33020" bIns="3302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zh-TW" altLang="en-US" sz="32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標楷體" pitchFamily="65" charset="-120"/>
                </a:rPr>
                <a:t>彈性分工機制</a:t>
              </a:r>
              <a:endParaRPr kumimoji="0" lang="zh-TW" altLang="en-US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標楷體" pitchFamily="65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EBD56E-D849-4A90-A2A1-4495AA89252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C5CD7C-17C9-4661-9285-34D4583CD3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E47B11-4139-4C35-994B-D248FD6CBB5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>
                <a:latin typeface="標楷體" pitchFamily="65" charset="-120"/>
              </a:rPr>
              <a:t>參、</a:t>
            </a:r>
            <a:r>
              <a:rPr lang="zh-TW" altLang="en-US" smtClean="0"/>
              <a:t>系統概述</a:t>
            </a:r>
            <a:r>
              <a:rPr lang="en-US" altLang="zh-TW" sz="3200" smtClean="0"/>
              <a:t>-</a:t>
            </a:r>
            <a:r>
              <a:rPr lang="zh-TW" altLang="en-US" sz="3200" smtClean="0"/>
              <a:t>功能組成</a:t>
            </a:r>
            <a:r>
              <a:rPr lang="en-US" altLang="zh-TW" sz="3200" smtClean="0"/>
              <a:t>(2/5)</a:t>
            </a:r>
            <a:endParaRPr lang="zh-TW" altLang="en-US" sz="3200" smtClean="0"/>
          </a:p>
        </p:txBody>
      </p:sp>
      <p:sp>
        <p:nvSpPr>
          <p:cNvPr id="25602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5FE12-7CE7-475C-B862-846D99E7511B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043607" y="1124743"/>
          <a:ext cx="7245953" cy="5515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5867</TotalTime>
  <Words>702</Words>
  <Application>Microsoft Office PowerPoint</Application>
  <PresentationFormat>如螢幕大小 (4:3)</PresentationFormat>
  <Paragraphs>116</Paragraphs>
  <Slides>22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Arial</vt:lpstr>
      <vt:lpstr>新細明體</vt:lpstr>
      <vt:lpstr>Times New Roman</vt:lpstr>
      <vt:lpstr>標楷體</vt:lpstr>
      <vt:lpstr>Wingdings</vt:lpstr>
      <vt:lpstr>微軟正黑體</vt:lpstr>
      <vt:lpstr>Calibri</vt:lpstr>
      <vt:lpstr>Layers</vt:lpstr>
      <vt:lpstr>Layers</vt:lpstr>
      <vt:lpstr>內控型公務機關薪資發放系統</vt:lpstr>
      <vt:lpstr>大綱</vt:lpstr>
      <vt:lpstr>壹、緣起(1/3)</vt:lpstr>
      <vt:lpstr>壹、緣起(2/3)</vt:lpstr>
      <vt:lpstr>壹、緣起(3/3)</vt:lpstr>
      <vt:lpstr>貳、薪資作業流程探討(1/2)</vt:lpstr>
      <vt:lpstr>貳、薪資作業流程探討(2/2)</vt:lpstr>
      <vt:lpstr>參、系統概述-構成(1/5)</vt:lpstr>
      <vt:lpstr>參、系統概述-功能組成(2/5)</vt:lpstr>
      <vt:lpstr>參、系統概述-彈性分工機制(3/5)</vt:lpstr>
      <vt:lpstr>參、系統概述-整合其他系統(4/5)</vt:lpstr>
      <vt:lpstr>參、系統概述-內控機制(5/5)</vt:lpstr>
      <vt:lpstr>肆、實施效益(1/5)</vt:lpstr>
      <vt:lpstr>肆、實施效益(2/5)</vt:lpstr>
      <vt:lpstr>肆、實施效益(3/5)</vt:lpstr>
      <vt:lpstr>肆、實施效益(4/5)</vt:lpstr>
      <vt:lpstr>肆、實施效益(5/5)</vt:lpstr>
      <vt:lpstr>伍、102年推廣上線機關(1/2)</vt:lpstr>
      <vt:lpstr>伍、102年推廣上線機關(2/2)</vt:lpstr>
      <vt:lpstr>陸、推廣與發展(1/2)</vt:lpstr>
      <vt:lpstr>陸、推廣與發展(2/2)</vt:lpstr>
      <vt:lpstr>報告完畢 敬請指教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更新大型主機暨相關軟硬體案</dc:title>
  <dc:creator>J705</dc:creator>
  <cp:lastModifiedBy>J633</cp:lastModifiedBy>
  <cp:revision>732</cp:revision>
  <dcterms:created xsi:type="dcterms:W3CDTF">2009-01-14T06:03:56Z</dcterms:created>
  <dcterms:modified xsi:type="dcterms:W3CDTF">2014-03-07T01:25:03Z</dcterms:modified>
</cp:coreProperties>
</file>